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0"/>
  </p:notesMasterIdLst>
  <p:sldIdLst>
    <p:sldId id="256" r:id="rId2"/>
    <p:sldId id="264" r:id="rId3"/>
    <p:sldId id="283" r:id="rId4"/>
    <p:sldId id="265" r:id="rId5"/>
    <p:sldId id="267" r:id="rId6"/>
    <p:sldId id="266" r:id="rId7"/>
    <p:sldId id="286" r:id="rId8"/>
    <p:sldId id="287" r:id="rId9"/>
    <p:sldId id="285" r:id="rId10"/>
    <p:sldId id="284" r:id="rId11"/>
    <p:sldId id="269" r:id="rId12"/>
    <p:sldId id="281" r:id="rId13"/>
    <p:sldId id="282" r:id="rId14"/>
    <p:sldId id="289" r:id="rId15"/>
    <p:sldId id="290" r:id="rId16"/>
    <p:sldId id="288" r:id="rId17"/>
    <p:sldId id="278" r:id="rId18"/>
    <p:sldId id="262" r:id="rId1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E75B6"/>
    <a:srgbClr val="FFFFFF"/>
    <a:srgbClr val="CCECFF"/>
    <a:srgbClr val="CCFFFF"/>
    <a:srgbClr val="0000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90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Quốc Tuấn" userId="ecf2bc93eb980a8c" providerId="LiveId" clId="{56CD4169-A077-4055-AE89-470C1F9D34DB}"/>
    <pc:docChg chg="undo custSel addSld modSld">
      <pc:chgData name="Quốc Tuấn" userId="ecf2bc93eb980a8c" providerId="LiveId" clId="{56CD4169-A077-4055-AE89-470C1F9D34DB}" dt="2022-06-01T14:46:04.746" v="176" actId="12"/>
      <pc:docMkLst>
        <pc:docMk/>
      </pc:docMkLst>
      <pc:sldChg chg="modSp mod">
        <pc:chgData name="Quốc Tuấn" userId="ecf2bc93eb980a8c" providerId="LiveId" clId="{56CD4169-A077-4055-AE89-470C1F9D34DB}" dt="2022-06-01T14:22:43.405" v="94" actId="207"/>
        <pc:sldMkLst>
          <pc:docMk/>
          <pc:sldMk cId="2447791531" sldId="264"/>
        </pc:sldMkLst>
        <pc:spChg chg="mod">
          <ac:chgData name="Quốc Tuấn" userId="ecf2bc93eb980a8c" providerId="LiveId" clId="{56CD4169-A077-4055-AE89-470C1F9D34DB}" dt="2022-06-01T14:22:43.405" v="94" actId="207"/>
          <ac:spMkLst>
            <pc:docMk/>
            <pc:sldMk cId="2447791531" sldId="264"/>
            <ac:spMk id="5" creationId="{00000000-0000-0000-0000-000000000000}"/>
          </ac:spMkLst>
        </pc:spChg>
      </pc:sldChg>
      <pc:sldChg chg="modSp mod">
        <pc:chgData name="Quốc Tuấn" userId="ecf2bc93eb980a8c" providerId="LiveId" clId="{56CD4169-A077-4055-AE89-470C1F9D34DB}" dt="2022-06-01T14:22:52.161" v="96" actId="207"/>
        <pc:sldMkLst>
          <pc:docMk/>
          <pc:sldMk cId="1779006224" sldId="265"/>
        </pc:sldMkLst>
        <pc:spChg chg="mod">
          <ac:chgData name="Quốc Tuấn" userId="ecf2bc93eb980a8c" providerId="LiveId" clId="{56CD4169-A077-4055-AE89-470C1F9D34DB}" dt="2022-06-01T14:22:52.161" v="96" actId="207"/>
          <ac:spMkLst>
            <pc:docMk/>
            <pc:sldMk cId="1779006224" sldId="265"/>
            <ac:spMk id="9" creationId="{F20D1093-DFED-5E6B-28AE-B4BDFE08C5FD}"/>
          </ac:spMkLst>
        </pc:spChg>
      </pc:sldChg>
      <pc:sldChg chg="modSp mod">
        <pc:chgData name="Quốc Tuấn" userId="ecf2bc93eb980a8c" providerId="LiveId" clId="{56CD4169-A077-4055-AE89-470C1F9D34DB}" dt="2022-06-01T14:23:05.274" v="97" actId="207"/>
        <pc:sldMkLst>
          <pc:docMk/>
          <pc:sldMk cId="2403020513" sldId="266"/>
        </pc:sldMkLst>
        <pc:spChg chg="mod">
          <ac:chgData name="Quốc Tuấn" userId="ecf2bc93eb980a8c" providerId="LiveId" clId="{56CD4169-A077-4055-AE89-470C1F9D34DB}" dt="2022-06-01T14:23:05.274" v="97" actId="207"/>
          <ac:spMkLst>
            <pc:docMk/>
            <pc:sldMk cId="2403020513" sldId="266"/>
            <ac:spMk id="5" creationId="{00000000-0000-0000-0000-000000000000}"/>
          </ac:spMkLst>
        </pc:spChg>
        <pc:spChg chg="mod">
          <ac:chgData name="Quốc Tuấn" userId="ecf2bc93eb980a8c" providerId="LiveId" clId="{56CD4169-A077-4055-AE89-470C1F9D34DB}" dt="2022-06-01T14:22:24.952" v="93" actId="207"/>
          <ac:spMkLst>
            <pc:docMk/>
            <pc:sldMk cId="2403020513" sldId="266"/>
            <ac:spMk id="6" creationId="{A4304423-80A3-41ED-938F-0F0351DC8163}"/>
          </ac:spMkLst>
        </pc:spChg>
      </pc:sldChg>
      <pc:sldChg chg="addSp delSp modSp mod">
        <pc:chgData name="Quốc Tuấn" userId="ecf2bc93eb980a8c" providerId="LiveId" clId="{56CD4169-A077-4055-AE89-470C1F9D34DB}" dt="2022-06-01T14:24:16.045" v="107" actId="1076"/>
        <pc:sldMkLst>
          <pc:docMk/>
          <pc:sldMk cId="372683219" sldId="267"/>
        </pc:sldMkLst>
        <pc:spChg chg="add mod">
          <ac:chgData name="Quốc Tuấn" userId="ecf2bc93eb980a8c" providerId="LiveId" clId="{56CD4169-A077-4055-AE89-470C1F9D34DB}" dt="2022-06-01T14:24:16.045" v="107" actId="1076"/>
          <ac:spMkLst>
            <pc:docMk/>
            <pc:sldMk cId="372683219" sldId="267"/>
            <ac:spMk id="3" creationId="{BA4DEC69-9F79-CC03-7CDD-BD95B87B1419}"/>
          </ac:spMkLst>
        </pc:spChg>
        <pc:spChg chg="mod">
          <ac:chgData name="Quốc Tuấn" userId="ecf2bc93eb980a8c" providerId="LiveId" clId="{56CD4169-A077-4055-AE89-470C1F9D34DB}" dt="2022-06-01T14:23:12.749" v="99" actId="1076"/>
          <ac:spMkLst>
            <pc:docMk/>
            <pc:sldMk cId="372683219" sldId="267"/>
            <ac:spMk id="9" creationId="{87A567A5-DAA0-3381-4D73-4AE8CADECFB9}"/>
          </ac:spMkLst>
        </pc:spChg>
        <pc:spChg chg="mod">
          <ac:chgData name="Quốc Tuấn" userId="ecf2bc93eb980a8c" providerId="LiveId" clId="{56CD4169-A077-4055-AE89-470C1F9D34DB}" dt="2022-06-01T14:23:38.985" v="101" actId="207"/>
          <ac:spMkLst>
            <pc:docMk/>
            <pc:sldMk cId="372683219" sldId="267"/>
            <ac:spMk id="11" creationId="{8039960A-F63B-7749-C583-DC048D5636A5}"/>
          </ac:spMkLst>
        </pc:spChg>
        <pc:spChg chg="mod">
          <ac:chgData name="Quốc Tuấn" userId="ecf2bc93eb980a8c" providerId="LiveId" clId="{56CD4169-A077-4055-AE89-470C1F9D34DB}" dt="2022-06-01T14:11:13.143" v="80" actId="14100"/>
          <ac:spMkLst>
            <pc:docMk/>
            <pc:sldMk cId="372683219" sldId="267"/>
            <ac:spMk id="18" creationId="{E5ACE829-1D1F-2C32-3E18-4339B13DD2AD}"/>
          </ac:spMkLst>
        </pc:spChg>
        <pc:spChg chg="mod">
          <ac:chgData name="Quốc Tuấn" userId="ecf2bc93eb980a8c" providerId="LiveId" clId="{56CD4169-A077-4055-AE89-470C1F9D34DB}" dt="2022-06-01T14:11:13.143" v="80" actId="14100"/>
          <ac:spMkLst>
            <pc:docMk/>
            <pc:sldMk cId="372683219" sldId="267"/>
            <ac:spMk id="19" creationId="{6C2112A4-139A-E362-BB98-BA2C55CEA7FC}"/>
          </ac:spMkLst>
        </pc:spChg>
        <pc:spChg chg="mod">
          <ac:chgData name="Quốc Tuấn" userId="ecf2bc93eb980a8c" providerId="LiveId" clId="{56CD4169-A077-4055-AE89-470C1F9D34DB}" dt="2022-06-01T14:11:13.143" v="80" actId="14100"/>
          <ac:spMkLst>
            <pc:docMk/>
            <pc:sldMk cId="372683219" sldId="267"/>
            <ac:spMk id="20" creationId="{8F78B4BB-8E2C-CFC0-5A18-08B1554F8CC5}"/>
          </ac:spMkLst>
        </pc:spChg>
        <pc:spChg chg="mod">
          <ac:chgData name="Quốc Tuấn" userId="ecf2bc93eb980a8c" providerId="LiveId" clId="{56CD4169-A077-4055-AE89-470C1F9D34DB}" dt="2022-06-01T14:11:13.143" v="80" actId="14100"/>
          <ac:spMkLst>
            <pc:docMk/>
            <pc:sldMk cId="372683219" sldId="267"/>
            <ac:spMk id="25" creationId="{BAD6DC7C-8CC4-A9F7-F4A2-2250241C19B4}"/>
          </ac:spMkLst>
        </pc:spChg>
        <pc:spChg chg="add mod">
          <ac:chgData name="Quốc Tuấn" userId="ecf2bc93eb980a8c" providerId="LiveId" clId="{56CD4169-A077-4055-AE89-470C1F9D34DB}" dt="2022-06-01T14:19:29.596" v="81"/>
          <ac:spMkLst>
            <pc:docMk/>
            <pc:sldMk cId="372683219" sldId="267"/>
            <ac:spMk id="26" creationId="{498C214C-77D6-13A1-D3C4-1C8718D78C45}"/>
          </ac:spMkLst>
        </pc:spChg>
        <pc:spChg chg="add mod">
          <ac:chgData name="Quốc Tuấn" userId="ecf2bc93eb980a8c" providerId="LiveId" clId="{56CD4169-A077-4055-AE89-470C1F9D34DB}" dt="2022-06-01T14:19:29.596" v="81"/>
          <ac:spMkLst>
            <pc:docMk/>
            <pc:sldMk cId="372683219" sldId="267"/>
            <ac:spMk id="27" creationId="{8931C53D-73C7-D3E0-9A23-E38894BE8966}"/>
          </ac:spMkLst>
        </pc:spChg>
        <pc:spChg chg="add mod">
          <ac:chgData name="Quốc Tuấn" userId="ecf2bc93eb980a8c" providerId="LiveId" clId="{56CD4169-A077-4055-AE89-470C1F9D34DB}" dt="2022-06-01T14:19:29.596" v="81"/>
          <ac:spMkLst>
            <pc:docMk/>
            <pc:sldMk cId="372683219" sldId="267"/>
            <ac:spMk id="30" creationId="{EAE91EAE-AA3E-B105-3F0C-CA2B4A75FB2A}"/>
          </ac:spMkLst>
        </pc:spChg>
        <pc:spChg chg="add mod">
          <ac:chgData name="Quốc Tuấn" userId="ecf2bc93eb980a8c" providerId="LiveId" clId="{56CD4169-A077-4055-AE89-470C1F9D34DB}" dt="2022-06-01T14:19:29.596" v="81"/>
          <ac:spMkLst>
            <pc:docMk/>
            <pc:sldMk cId="372683219" sldId="267"/>
            <ac:spMk id="31" creationId="{24F371AD-E0DE-1C71-73AF-361A0EE4D2A2}"/>
          </ac:spMkLst>
        </pc:spChg>
        <pc:spChg chg="add mod">
          <ac:chgData name="Quốc Tuấn" userId="ecf2bc93eb980a8c" providerId="LiveId" clId="{56CD4169-A077-4055-AE89-470C1F9D34DB}" dt="2022-06-01T14:19:29.596" v="81"/>
          <ac:spMkLst>
            <pc:docMk/>
            <pc:sldMk cId="372683219" sldId="267"/>
            <ac:spMk id="32" creationId="{1521CF94-F8BC-C0C3-1EF9-5E2ABB185437}"/>
          </ac:spMkLst>
        </pc:spChg>
        <pc:spChg chg="mod">
          <ac:chgData name="Quốc Tuấn" userId="ecf2bc93eb980a8c" providerId="LiveId" clId="{56CD4169-A077-4055-AE89-470C1F9D34DB}" dt="2022-06-01T14:11:13.143" v="80" actId="14100"/>
          <ac:spMkLst>
            <pc:docMk/>
            <pc:sldMk cId="372683219" sldId="267"/>
            <ac:spMk id="35" creationId="{EA429D31-9796-5400-9B09-EBEF8C6115E4}"/>
          </ac:spMkLst>
        </pc:spChg>
        <pc:spChg chg="mod">
          <ac:chgData name="Quốc Tuấn" userId="ecf2bc93eb980a8c" providerId="LiveId" clId="{56CD4169-A077-4055-AE89-470C1F9D34DB}" dt="2022-06-01T14:11:13.143" v="80" actId="14100"/>
          <ac:spMkLst>
            <pc:docMk/>
            <pc:sldMk cId="372683219" sldId="267"/>
            <ac:spMk id="36" creationId="{98AD17BF-A96A-007D-695F-F422BB36B93B}"/>
          </ac:spMkLst>
        </pc:spChg>
        <pc:spChg chg="add mod">
          <ac:chgData name="Quốc Tuấn" userId="ecf2bc93eb980a8c" providerId="LiveId" clId="{56CD4169-A077-4055-AE89-470C1F9D34DB}" dt="2022-06-01T14:19:29.596" v="81"/>
          <ac:spMkLst>
            <pc:docMk/>
            <pc:sldMk cId="372683219" sldId="267"/>
            <ac:spMk id="37" creationId="{3B80CF58-1BD0-2944-9115-51041B7A2543}"/>
          </ac:spMkLst>
        </pc:spChg>
        <pc:spChg chg="add mod">
          <ac:chgData name="Quốc Tuấn" userId="ecf2bc93eb980a8c" providerId="LiveId" clId="{56CD4169-A077-4055-AE89-470C1F9D34DB}" dt="2022-06-01T14:19:29.596" v="81"/>
          <ac:spMkLst>
            <pc:docMk/>
            <pc:sldMk cId="372683219" sldId="267"/>
            <ac:spMk id="38" creationId="{69BB8FBA-C731-1053-1770-193ACE6A4622}"/>
          </ac:spMkLst>
        </pc:spChg>
        <pc:spChg chg="add mod">
          <ac:chgData name="Quốc Tuấn" userId="ecf2bc93eb980a8c" providerId="LiveId" clId="{56CD4169-A077-4055-AE89-470C1F9D34DB}" dt="2022-06-01T14:19:29.596" v="81"/>
          <ac:spMkLst>
            <pc:docMk/>
            <pc:sldMk cId="372683219" sldId="267"/>
            <ac:spMk id="39" creationId="{932DBC53-7136-C0B2-4E63-5791F7E91CC7}"/>
          </ac:spMkLst>
        </pc:spChg>
        <pc:grpChg chg="add del mod">
          <ac:chgData name="Quốc Tuấn" userId="ecf2bc93eb980a8c" providerId="LiveId" clId="{56CD4169-A077-4055-AE89-470C1F9D34DB}" dt="2022-06-01T14:23:28.940" v="100" actId="207"/>
          <ac:grpSpMkLst>
            <pc:docMk/>
            <pc:sldMk cId="372683219" sldId="267"/>
            <ac:grpSpMk id="2" creationId="{D3A5A4F1-3378-DBB1-C276-FF41961AB8AF}"/>
          </ac:grpSpMkLst>
        </pc:grpChg>
        <pc:grpChg chg="mod">
          <ac:chgData name="Quốc Tuấn" userId="ecf2bc93eb980a8c" providerId="LiveId" clId="{56CD4169-A077-4055-AE89-470C1F9D34DB}" dt="2022-06-01T14:11:13.143" v="80" actId="14100"/>
          <ac:grpSpMkLst>
            <pc:docMk/>
            <pc:sldMk cId="372683219" sldId="267"/>
            <ac:grpSpMk id="13" creationId="{6D77D319-F517-68BF-1DE0-EB200F2D04FF}"/>
          </ac:grpSpMkLst>
        </pc:grpChg>
        <pc:grpChg chg="add del mod">
          <ac:chgData name="Quốc Tuấn" userId="ecf2bc93eb980a8c" providerId="LiveId" clId="{56CD4169-A077-4055-AE89-470C1F9D34DB}" dt="2022-06-01T14:20:11.745" v="90" actId="478"/>
          <ac:grpSpMkLst>
            <pc:docMk/>
            <pc:sldMk cId="372683219" sldId="267"/>
            <ac:grpSpMk id="23" creationId="{627856B1-F658-32D9-357C-537E84319580}"/>
          </ac:grpSpMkLst>
        </pc:grpChg>
        <pc:grpChg chg="add mod">
          <ac:chgData name="Quốc Tuấn" userId="ecf2bc93eb980a8c" providerId="LiveId" clId="{56CD4169-A077-4055-AE89-470C1F9D34DB}" dt="2022-06-01T14:19:29.596" v="81"/>
          <ac:grpSpMkLst>
            <pc:docMk/>
            <pc:sldMk cId="372683219" sldId="267"/>
            <ac:grpSpMk id="24" creationId="{3D0A0CCA-F2B9-03F1-257E-3A4EC545BDB0}"/>
          </ac:grpSpMkLst>
        </pc:grpChg>
        <pc:picChg chg="mod">
          <ac:chgData name="Quốc Tuấn" userId="ecf2bc93eb980a8c" providerId="LiveId" clId="{56CD4169-A077-4055-AE89-470C1F9D34DB}" dt="2022-06-01T14:11:13.143" v="80" actId="14100"/>
          <ac:picMkLst>
            <pc:docMk/>
            <pc:sldMk cId="372683219" sldId="267"/>
            <ac:picMk id="3074" creationId="{C22D70B8-6906-5250-4D5C-BB028D8BA978}"/>
          </ac:picMkLst>
        </pc:picChg>
        <pc:cxnChg chg="mod">
          <ac:chgData name="Quốc Tuấn" userId="ecf2bc93eb980a8c" providerId="LiveId" clId="{56CD4169-A077-4055-AE89-470C1F9D34DB}" dt="2022-06-01T14:11:13.143" v="80" actId="14100"/>
          <ac:cxnSpMkLst>
            <pc:docMk/>
            <pc:sldMk cId="372683219" sldId="267"/>
            <ac:cxnSpMk id="16" creationId="{488FA067-3F2A-1D3F-1DCF-A6CE20539BBA}"/>
          </ac:cxnSpMkLst>
        </pc:cxnChg>
        <pc:cxnChg chg="mod">
          <ac:chgData name="Quốc Tuấn" userId="ecf2bc93eb980a8c" providerId="LiveId" clId="{56CD4169-A077-4055-AE89-470C1F9D34DB}" dt="2022-06-01T14:11:13.143" v="80" actId="14100"/>
          <ac:cxnSpMkLst>
            <pc:docMk/>
            <pc:sldMk cId="372683219" sldId="267"/>
            <ac:cxnSpMk id="17" creationId="{5A1FBEBA-0C0C-75FB-E623-DBD58FE46F8D}"/>
          </ac:cxnSpMkLst>
        </pc:cxnChg>
        <pc:cxnChg chg="mod">
          <ac:chgData name="Quốc Tuấn" userId="ecf2bc93eb980a8c" providerId="LiveId" clId="{56CD4169-A077-4055-AE89-470C1F9D34DB}" dt="2022-06-01T14:11:13.143" v="80" actId="14100"/>
          <ac:cxnSpMkLst>
            <pc:docMk/>
            <pc:sldMk cId="372683219" sldId="267"/>
            <ac:cxnSpMk id="21" creationId="{1BFB7AF2-59C8-86DE-BA04-C7BD727E203B}"/>
          </ac:cxnSpMkLst>
        </pc:cxnChg>
        <pc:cxnChg chg="mod">
          <ac:chgData name="Quốc Tuấn" userId="ecf2bc93eb980a8c" providerId="LiveId" clId="{56CD4169-A077-4055-AE89-470C1F9D34DB}" dt="2022-06-01T14:11:13.143" v="80" actId="14100"/>
          <ac:cxnSpMkLst>
            <pc:docMk/>
            <pc:sldMk cId="372683219" sldId="267"/>
            <ac:cxnSpMk id="22" creationId="{741A9456-9F23-B9FF-4826-E83382D11A60}"/>
          </ac:cxnSpMkLst>
        </pc:cxnChg>
        <pc:cxnChg chg="add mod">
          <ac:chgData name="Quốc Tuấn" userId="ecf2bc93eb980a8c" providerId="LiveId" clId="{56CD4169-A077-4055-AE89-470C1F9D34DB}" dt="2022-06-01T14:19:29.596" v="81"/>
          <ac:cxnSpMkLst>
            <pc:docMk/>
            <pc:sldMk cId="372683219" sldId="267"/>
            <ac:cxnSpMk id="28" creationId="{4D4B5ABC-8AC7-D1AD-B55E-0817A52105A5}"/>
          </ac:cxnSpMkLst>
        </pc:cxnChg>
        <pc:cxnChg chg="add mod">
          <ac:chgData name="Quốc Tuấn" userId="ecf2bc93eb980a8c" providerId="LiveId" clId="{56CD4169-A077-4055-AE89-470C1F9D34DB}" dt="2022-06-01T14:19:29.596" v="81"/>
          <ac:cxnSpMkLst>
            <pc:docMk/>
            <pc:sldMk cId="372683219" sldId="267"/>
            <ac:cxnSpMk id="29" creationId="{8B7E9BDD-4138-3F6A-7754-85A7F834BFE5}"/>
          </ac:cxnSpMkLst>
        </pc:cxnChg>
        <pc:cxnChg chg="add mod">
          <ac:chgData name="Quốc Tuấn" userId="ecf2bc93eb980a8c" providerId="LiveId" clId="{56CD4169-A077-4055-AE89-470C1F9D34DB}" dt="2022-06-01T14:19:29.596" v="81"/>
          <ac:cxnSpMkLst>
            <pc:docMk/>
            <pc:sldMk cId="372683219" sldId="267"/>
            <ac:cxnSpMk id="33" creationId="{4980E889-EAEE-0F33-83CC-3B0E5D32FE97}"/>
          </ac:cxnSpMkLst>
        </pc:cxnChg>
        <pc:cxnChg chg="add mod">
          <ac:chgData name="Quốc Tuấn" userId="ecf2bc93eb980a8c" providerId="LiveId" clId="{56CD4169-A077-4055-AE89-470C1F9D34DB}" dt="2022-06-01T14:19:29.596" v="81"/>
          <ac:cxnSpMkLst>
            <pc:docMk/>
            <pc:sldMk cId="372683219" sldId="267"/>
            <ac:cxnSpMk id="34" creationId="{6AC466E2-DA65-702A-DCE6-5049748D0BF2}"/>
          </ac:cxnSpMkLst>
        </pc:cxnChg>
      </pc:sldChg>
      <pc:sldChg chg="modSp mod">
        <pc:chgData name="Quốc Tuấn" userId="ecf2bc93eb980a8c" providerId="LiveId" clId="{56CD4169-A077-4055-AE89-470C1F9D34DB}" dt="2022-06-01T14:25:02.299" v="117" actId="207"/>
        <pc:sldMkLst>
          <pc:docMk/>
          <pc:sldMk cId="4057350967" sldId="269"/>
        </pc:sldMkLst>
        <pc:spChg chg="mod">
          <ac:chgData name="Quốc Tuấn" userId="ecf2bc93eb980a8c" providerId="LiveId" clId="{56CD4169-A077-4055-AE89-470C1F9D34DB}" dt="2022-06-01T14:24:57.346" v="115" actId="207"/>
          <ac:spMkLst>
            <pc:docMk/>
            <pc:sldMk cId="4057350967" sldId="269"/>
            <ac:spMk id="5" creationId="{00000000-0000-0000-0000-000000000000}"/>
          </ac:spMkLst>
        </pc:spChg>
        <pc:spChg chg="mod">
          <ac:chgData name="Quốc Tuấn" userId="ecf2bc93eb980a8c" providerId="LiveId" clId="{56CD4169-A077-4055-AE89-470C1F9D34DB}" dt="2022-06-01T14:24:59.915" v="116" actId="207"/>
          <ac:spMkLst>
            <pc:docMk/>
            <pc:sldMk cId="4057350967" sldId="269"/>
            <ac:spMk id="7" creationId="{FCE17E1C-AB45-434B-963B-8106C837F401}"/>
          </ac:spMkLst>
        </pc:spChg>
        <pc:spChg chg="mod">
          <ac:chgData name="Quốc Tuấn" userId="ecf2bc93eb980a8c" providerId="LiveId" clId="{56CD4169-A077-4055-AE89-470C1F9D34DB}" dt="2022-06-01T14:25:02.299" v="117" actId="207"/>
          <ac:spMkLst>
            <pc:docMk/>
            <pc:sldMk cId="4057350967" sldId="269"/>
            <ac:spMk id="8" creationId="{2FB7B59C-379B-4419-9883-063D654A420D}"/>
          </ac:spMkLst>
        </pc:spChg>
      </pc:sldChg>
      <pc:sldChg chg="modSp mod">
        <pc:chgData name="Quốc Tuấn" userId="ecf2bc93eb980a8c" providerId="LiveId" clId="{56CD4169-A077-4055-AE89-470C1F9D34DB}" dt="2022-06-01T14:46:04.746" v="176" actId="12"/>
        <pc:sldMkLst>
          <pc:docMk/>
          <pc:sldMk cId="374010592" sldId="278"/>
        </pc:sldMkLst>
        <pc:spChg chg="mod">
          <ac:chgData name="Quốc Tuấn" userId="ecf2bc93eb980a8c" providerId="LiveId" clId="{56CD4169-A077-4055-AE89-470C1F9D34DB}" dt="2022-06-01T14:46:04.746" v="176" actId="12"/>
          <ac:spMkLst>
            <pc:docMk/>
            <pc:sldMk cId="374010592" sldId="278"/>
            <ac:spMk id="12" creationId="{584E0398-1C2A-F187-BCFB-CA07FBA9E79D}"/>
          </ac:spMkLst>
        </pc:spChg>
        <pc:spChg chg="mod">
          <ac:chgData name="Quốc Tuấn" userId="ecf2bc93eb980a8c" providerId="LiveId" clId="{56CD4169-A077-4055-AE89-470C1F9D34DB}" dt="2022-06-01T14:25:31.316" v="122" actId="1076"/>
          <ac:spMkLst>
            <pc:docMk/>
            <pc:sldMk cId="374010592" sldId="278"/>
            <ac:spMk id="13" creationId="{BCA157F8-7C98-C44D-092F-0E44BE451E6A}"/>
          </ac:spMkLst>
        </pc:spChg>
      </pc:sldChg>
      <pc:sldChg chg="modSp mod">
        <pc:chgData name="Quốc Tuấn" userId="ecf2bc93eb980a8c" providerId="LiveId" clId="{56CD4169-A077-4055-AE89-470C1F9D34DB}" dt="2022-06-01T14:25:05.574" v="118" actId="207"/>
        <pc:sldMkLst>
          <pc:docMk/>
          <pc:sldMk cId="1500167022" sldId="281"/>
        </pc:sldMkLst>
        <pc:spChg chg="mod">
          <ac:chgData name="Quốc Tuấn" userId="ecf2bc93eb980a8c" providerId="LiveId" clId="{56CD4169-A077-4055-AE89-470C1F9D34DB}" dt="2022-06-01T14:25:05.574" v="118" actId="207"/>
          <ac:spMkLst>
            <pc:docMk/>
            <pc:sldMk cId="1500167022" sldId="281"/>
            <ac:spMk id="5" creationId="{00000000-0000-0000-0000-000000000000}"/>
          </ac:spMkLst>
        </pc:spChg>
      </pc:sldChg>
      <pc:sldChg chg="modSp mod">
        <pc:chgData name="Quốc Tuấn" userId="ecf2bc93eb980a8c" providerId="LiveId" clId="{56CD4169-A077-4055-AE89-470C1F9D34DB}" dt="2022-06-01T14:32:41.988" v="149" actId="2711"/>
        <pc:sldMkLst>
          <pc:docMk/>
          <pc:sldMk cId="3492104885" sldId="282"/>
        </pc:sldMkLst>
        <pc:spChg chg="mod">
          <ac:chgData name="Quốc Tuấn" userId="ecf2bc93eb980a8c" providerId="LiveId" clId="{56CD4169-A077-4055-AE89-470C1F9D34DB}" dt="2022-06-01T14:32:41.988" v="149" actId="2711"/>
          <ac:spMkLst>
            <pc:docMk/>
            <pc:sldMk cId="3492104885" sldId="282"/>
            <ac:spMk id="12" creationId="{584E0398-1C2A-F187-BCFB-CA07FBA9E79D}"/>
          </ac:spMkLst>
        </pc:spChg>
        <pc:spChg chg="mod">
          <ac:chgData name="Quốc Tuấn" userId="ecf2bc93eb980a8c" providerId="LiveId" clId="{56CD4169-A077-4055-AE89-470C1F9D34DB}" dt="2022-06-01T14:25:11.417" v="119" actId="207"/>
          <ac:spMkLst>
            <pc:docMk/>
            <pc:sldMk cId="3492104885" sldId="282"/>
            <ac:spMk id="13" creationId="{BCA157F8-7C98-C44D-092F-0E44BE451E6A}"/>
          </ac:spMkLst>
        </pc:spChg>
      </pc:sldChg>
      <pc:sldChg chg="modSp mod">
        <pc:chgData name="Quốc Tuấn" userId="ecf2bc93eb980a8c" providerId="LiveId" clId="{56CD4169-A077-4055-AE89-470C1F9D34DB}" dt="2022-06-01T14:22:47.362" v="95" actId="207"/>
        <pc:sldMkLst>
          <pc:docMk/>
          <pc:sldMk cId="911109251" sldId="283"/>
        </pc:sldMkLst>
        <pc:spChg chg="mod">
          <ac:chgData name="Quốc Tuấn" userId="ecf2bc93eb980a8c" providerId="LiveId" clId="{56CD4169-A077-4055-AE89-470C1F9D34DB}" dt="2022-06-01T14:22:47.362" v="95" actId="207"/>
          <ac:spMkLst>
            <pc:docMk/>
            <pc:sldMk cId="911109251" sldId="283"/>
            <ac:spMk id="9" creationId="{F20D1093-DFED-5E6B-28AE-B4BDFE08C5FD}"/>
          </ac:spMkLst>
        </pc:spChg>
      </pc:sldChg>
      <pc:sldChg chg="addSp delSp modSp mod">
        <pc:chgData name="Quốc Tuấn" userId="ecf2bc93eb980a8c" providerId="LiveId" clId="{56CD4169-A077-4055-AE89-470C1F9D34DB}" dt="2022-06-01T14:24:53.153" v="114" actId="207"/>
        <pc:sldMkLst>
          <pc:docMk/>
          <pc:sldMk cId="1969163907" sldId="284"/>
        </pc:sldMkLst>
        <pc:spChg chg="mod">
          <ac:chgData name="Quốc Tuấn" userId="ecf2bc93eb980a8c" providerId="LiveId" clId="{56CD4169-A077-4055-AE89-470C1F9D34DB}" dt="2022-06-01T14:24:50.693" v="113" actId="207"/>
          <ac:spMkLst>
            <pc:docMk/>
            <pc:sldMk cId="1969163907" sldId="284"/>
            <ac:spMk id="5" creationId="{00000000-0000-0000-0000-000000000000}"/>
          </ac:spMkLst>
        </pc:spChg>
        <pc:spChg chg="mod">
          <ac:chgData name="Quốc Tuấn" userId="ecf2bc93eb980a8c" providerId="LiveId" clId="{56CD4169-A077-4055-AE89-470C1F9D34DB}" dt="2022-06-01T14:24:53.153" v="114" actId="207"/>
          <ac:spMkLst>
            <pc:docMk/>
            <pc:sldMk cId="1969163907" sldId="284"/>
            <ac:spMk id="6" creationId="{D3162397-32EE-45CC-8C58-01C7DE2E4256}"/>
          </ac:spMkLst>
        </pc:spChg>
        <pc:picChg chg="del">
          <ac:chgData name="Quốc Tuấn" userId="ecf2bc93eb980a8c" providerId="LiveId" clId="{56CD4169-A077-4055-AE89-470C1F9D34DB}" dt="2022-06-01T14:07:57.369" v="58" actId="478"/>
          <ac:picMkLst>
            <pc:docMk/>
            <pc:sldMk cId="1969163907" sldId="284"/>
            <ac:picMk id="7" creationId="{4540DB61-2B6D-80E1-67D3-6E721E57B945}"/>
          </ac:picMkLst>
        </pc:picChg>
        <pc:picChg chg="add mod">
          <ac:chgData name="Quốc Tuấn" userId="ecf2bc93eb980a8c" providerId="LiveId" clId="{56CD4169-A077-4055-AE89-470C1F9D34DB}" dt="2022-06-01T14:08:10.477" v="60" actId="1076"/>
          <ac:picMkLst>
            <pc:docMk/>
            <pc:sldMk cId="1969163907" sldId="284"/>
            <ac:picMk id="8" creationId="{87324392-5E43-01C4-6F27-BDEE19115941}"/>
          </ac:picMkLst>
        </pc:picChg>
      </pc:sldChg>
      <pc:sldChg chg="addSp delSp modSp mod">
        <pc:chgData name="Quốc Tuấn" userId="ecf2bc93eb980a8c" providerId="LiveId" clId="{56CD4169-A077-4055-AE89-470C1F9D34DB}" dt="2022-06-01T14:24:44.805" v="112" actId="207"/>
        <pc:sldMkLst>
          <pc:docMk/>
          <pc:sldMk cId="314457912" sldId="285"/>
        </pc:sldMkLst>
        <pc:spChg chg="mod">
          <ac:chgData name="Quốc Tuấn" userId="ecf2bc93eb980a8c" providerId="LiveId" clId="{56CD4169-A077-4055-AE89-470C1F9D34DB}" dt="2022-06-01T14:24:42.028" v="111" actId="207"/>
          <ac:spMkLst>
            <pc:docMk/>
            <pc:sldMk cId="314457912" sldId="285"/>
            <ac:spMk id="5" creationId="{00000000-0000-0000-0000-000000000000}"/>
          </ac:spMkLst>
        </pc:spChg>
        <pc:spChg chg="mod">
          <ac:chgData name="Quốc Tuấn" userId="ecf2bc93eb980a8c" providerId="LiveId" clId="{56CD4169-A077-4055-AE89-470C1F9D34DB}" dt="2022-06-01T14:24:44.805" v="112" actId="207"/>
          <ac:spMkLst>
            <pc:docMk/>
            <pc:sldMk cId="314457912" sldId="285"/>
            <ac:spMk id="7" creationId="{DFA6DC48-2E5E-4794-835D-5E87437C236D}"/>
          </ac:spMkLst>
        </pc:spChg>
        <pc:picChg chg="del mod">
          <ac:chgData name="Quốc Tuấn" userId="ecf2bc93eb980a8c" providerId="LiveId" clId="{56CD4169-A077-4055-AE89-470C1F9D34DB}" dt="2022-06-01T14:07:14.055" v="49" actId="478"/>
          <ac:picMkLst>
            <pc:docMk/>
            <pc:sldMk cId="314457912" sldId="285"/>
            <ac:picMk id="6" creationId="{EB126965-926E-16C7-F3CC-F706D8EFE7F0}"/>
          </ac:picMkLst>
        </pc:picChg>
        <pc:picChg chg="add mod">
          <ac:chgData name="Quốc Tuấn" userId="ecf2bc93eb980a8c" providerId="LiveId" clId="{56CD4169-A077-4055-AE89-470C1F9D34DB}" dt="2022-06-01T14:07:32.470" v="54" actId="14100"/>
          <ac:picMkLst>
            <pc:docMk/>
            <pc:sldMk cId="314457912" sldId="285"/>
            <ac:picMk id="8" creationId="{50DD0EB3-6EE6-057A-22CE-D602B0C348AB}"/>
          </ac:picMkLst>
        </pc:picChg>
      </pc:sldChg>
      <pc:sldChg chg="modSp mod">
        <pc:chgData name="Quốc Tuấn" userId="ecf2bc93eb980a8c" providerId="LiveId" clId="{56CD4169-A077-4055-AE89-470C1F9D34DB}" dt="2022-06-01T14:23:51.993" v="104" actId="207"/>
        <pc:sldMkLst>
          <pc:docMk/>
          <pc:sldMk cId="3190785961" sldId="286"/>
        </pc:sldMkLst>
        <pc:spChg chg="mod">
          <ac:chgData name="Quốc Tuấn" userId="ecf2bc93eb980a8c" providerId="LiveId" clId="{56CD4169-A077-4055-AE89-470C1F9D34DB}" dt="2022-06-01T14:23:51.993" v="104" actId="207"/>
          <ac:spMkLst>
            <pc:docMk/>
            <pc:sldMk cId="3190785961" sldId="286"/>
            <ac:spMk id="5" creationId="{00000000-0000-0000-0000-000000000000}"/>
          </ac:spMkLst>
        </pc:spChg>
        <pc:spChg chg="mod">
          <ac:chgData name="Quốc Tuấn" userId="ecf2bc93eb980a8c" providerId="LiveId" clId="{56CD4169-A077-4055-AE89-470C1F9D34DB}" dt="2022-06-01T14:23:47.292" v="102" actId="207"/>
          <ac:spMkLst>
            <pc:docMk/>
            <pc:sldMk cId="3190785961" sldId="286"/>
            <ac:spMk id="6" creationId="{3A181AC7-6E1F-491B-A8FD-DB675911C2C5}"/>
          </ac:spMkLst>
        </pc:spChg>
        <pc:spChg chg="mod">
          <ac:chgData name="Quốc Tuấn" userId="ecf2bc93eb980a8c" providerId="LiveId" clId="{56CD4169-A077-4055-AE89-470C1F9D34DB}" dt="2022-06-01T14:23:49.833" v="103" actId="207"/>
          <ac:spMkLst>
            <pc:docMk/>
            <pc:sldMk cId="3190785961" sldId="286"/>
            <ac:spMk id="7" creationId="{D5629D46-774D-476F-AEDF-39986C674404}"/>
          </ac:spMkLst>
        </pc:spChg>
      </pc:sldChg>
      <pc:sldChg chg="modSp mod">
        <pc:chgData name="Quốc Tuấn" userId="ecf2bc93eb980a8c" providerId="LiveId" clId="{56CD4169-A077-4055-AE89-470C1F9D34DB}" dt="2022-06-01T14:24:31.783" v="110" actId="207"/>
        <pc:sldMkLst>
          <pc:docMk/>
          <pc:sldMk cId="830156085" sldId="287"/>
        </pc:sldMkLst>
        <pc:spChg chg="mod">
          <ac:chgData name="Quốc Tuấn" userId="ecf2bc93eb980a8c" providerId="LiveId" clId="{56CD4169-A077-4055-AE89-470C1F9D34DB}" dt="2022-06-01T14:24:23.684" v="108" actId="207"/>
          <ac:spMkLst>
            <pc:docMk/>
            <pc:sldMk cId="830156085" sldId="287"/>
            <ac:spMk id="5" creationId="{00000000-0000-0000-0000-000000000000}"/>
          </ac:spMkLst>
        </pc:spChg>
        <pc:spChg chg="mod">
          <ac:chgData name="Quốc Tuấn" userId="ecf2bc93eb980a8c" providerId="LiveId" clId="{56CD4169-A077-4055-AE89-470C1F9D34DB}" dt="2022-06-01T14:24:28.843" v="109" actId="207"/>
          <ac:spMkLst>
            <pc:docMk/>
            <pc:sldMk cId="830156085" sldId="287"/>
            <ac:spMk id="10" creationId="{6FBF84F7-6B8A-E615-02D1-0821C0886D51}"/>
          </ac:spMkLst>
        </pc:spChg>
        <pc:spChg chg="mod">
          <ac:chgData name="Quốc Tuấn" userId="ecf2bc93eb980a8c" providerId="LiveId" clId="{56CD4169-A077-4055-AE89-470C1F9D34DB}" dt="2022-06-01T14:24:31.783" v="110" actId="207"/>
          <ac:spMkLst>
            <pc:docMk/>
            <pc:sldMk cId="830156085" sldId="287"/>
            <ac:spMk id="11" creationId="{D3157D32-3407-A08A-E698-447AB3AC49AB}"/>
          </ac:spMkLst>
        </pc:spChg>
      </pc:sldChg>
      <pc:sldChg chg="addSp delSp modSp mod">
        <pc:chgData name="Quốc Tuấn" userId="ecf2bc93eb980a8c" providerId="LiveId" clId="{56CD4169-A077-4055-AE89-470C1F9D34DB}" dt="2022-06-01T14:31:14.374" v="126" actId="767"/>
        <pc:sldMkLst>
          <pc:docMk/>
          <pc:sldMk cId="860830996" sldId="288"/>
        </pc:sldMkLst>
        <pc:spChg chg="add mod">
          <ac:chgData name="Quốc Tuấn" userId="ecf2bc93eb980a8c" providerId="LiveId" clId="{56CD4169-A077-4055-AE89-470C1F9D34DB}" dt="2022-06-01T14:25:14.613" v="120" actId="207"/>
          <ac:spMkLst>
            <pc:docMk/>
            <pc:sldMk cId="860830996" sldId="288"/>
            <ac:spMk id="5" creationId="{C9E38B87-134D-2890-5671-8409F993B897}"/>
          </ac:spMkLst>
        </pc:spChg>
        <pc:spChg chg="add del mod">
          <ac:chgData name="Quốc Tuấn" userId="ecf2bc93eb980a8c" providerId="LiveId" clId="{56CD4169-A077-4055-AE89-470C1F9D34DB}" dt="2022-06-01T14:31:14.374" v="126" actId="767"/>
          <ac:spMkLst>
            <pc:docMk/>
            <pc:sldMk cId="860830996" sldId="288"/>
            <ac:spMk id="6" creationId="{010A7E37-4D20-F33B-6979-045AB205C742}"/>
          </ac:spMkLst>
        </pc:spChg>
        <pc:spChg chg="add del mod">
          <ac:chgData name="Quốc Tuấn" userId="ecf2bc93eb980a8c" providerId="LiveId" clId="{56CD4169-A077-4055-AE89-470C1F9D34DB}" dt="2022-06-01T14:31:13.562" v="125" actId="767"/>
          <ac:spMkLst>
            <pc:docMk/>
            <pc:sldMk cId="860830996" sldId="288"/>
            <ac:spMk id="7" creationId="{3AD947E1-06AA-3841-A914-D43FC90CB5C4}"/>
          </ac:spMkLst>
        </pc:spChg>
      </pc:sldChg>
      <pc:sldChg chg="modSp add mod">
        <pc:chgData name="Quốc Tuấn" userId="ecf2bc93eb980a8c" providerId="LiveId" clId="{56CD4169-A077-4055-AE89-470C1F9D34DB}" dt="2022-06-01T14:38:02.933" v="174" actId="255"/>
        <pc:sldMkLst>
          <pc:docMk/>
          <pc:sldMk cId="1316194453" sldId="289"/>
        </pc:sldMkLst>
        <pc:spChg chg="mod">
          <ac:chgData name="Quốc Tuấn" userId="ecf2bc93eb980a8c" providerId="LiveId" clId="{56CD4169-A077-4055-AE89-470C1F9D34DB}" dt="2022-06-01T14:38:02.933" v="174" actId="255"/>
          <ac:spMkLst>
            <pc:docMk/>
            <pc:sldMk cId="1316194453" sldId="289"/>
            <ac:spMk id="12" creationId="{584E0398-1C2A-F187-BCFB-CA07FBA9E79D}"/>
          </ac:spMkLst>
        </pc:spChg>
      </pc:sldChg>
      <pc:sldChg chg="modSp add mod">
        <pc:chgData name="Quốc Tuấn" userId="ecf2bc93eb980a8c" providerId="LiveId" clId="{56CD4169-A077-4055-AE89-470C1F9D34DB}" dt="2022-06-01T14:38:09.166" v="175" actId="255"/>
        <pc:sldMkLst>
          <pc:docMk/>
          <pc:sldMk cId="3327608964" sldId="290"/>
        </pc:sldMkLst>
        <pc:spChg chg="mod">
          <ac:chgData name="Quốc Tuấn" userId="ecf2bc93eb980a8c" providerId="LiveId" clId="{56CD4169-A077-4055-AE89-470C1F9D34DB}" dt="2022-06-01T14:38:09.166" v="175" actId="255"/>
          <ac:spMkLst>
            <pc:docMk/>
            <pc:sldMk cId="3327608964" sldId="290"/>
            <ac:spMk id="12" creationId="{584E0398-1C2A-F187-BCFB-CA07FBA9E79D}"/>
          </ac:spMkLst>
        </pc:spChg>
      </pc:sldChg>
    </pc:docChg>
  </pc:docChgLst>
  <pc:docChgLst>
    <pc:chgData name="Quốc Tuấn" userId="ecf2bc93eb980a8c" providerId="LiveId" clId="{DC0445B2-948E-4560-85A6-17589AFB5DF4}"/>
    <pc:docChg chg="undo custSel addSld modSld">
      <pc:chgData name="Quốc Tuấn" userId="ecf2bc93eb980a8c" providerId="LiveId" clId="{DC0445B2-948E-4560-85A6-17589AFB5DF4}" dt="2022-05-30T16:42:05.328" v="125" actId="680"/>
      <pc:docMkLst>
        <pc:docMk/>
      </pc:docMkLst>
      <pc:sldChg chg="modSp">
        <pc:chgData name="Quốc Tuấn" userId="ecf2bc93eb980a8c" providerId="LiveId" clId="{DC0445B2-948E-4560-85A6-17589AFB5DF4}" dt="2022-05-30T16:27:04.808" v="16" actId="13822"/>
        <pc:sldMkLst>
          <pc:docMk/>
          <pc:sldMk cId="2447791531" sldId="264"/>
        </pc:sldMkLst>
        <pc:graphicFrameChg chg="mod">
          <ac:chgData name="Quốc Tuấn" userId="ecf2bc93eb980a8c" providerId="LiveId" clId="{DC0445B2-948E-4560-85A6-17589AFB5DF4}" dt="2022-05-30T16:27:04.808" v="16" actId="13822"/>
          <ac:graphicFrameMkLst>
            <pc:docMk/>
            <pc:sldMk cId="2447791531" sldId="264"/>
            <ac:graphicFrameMk id="26" creationId="{8AA63931-C8DB-9D72-A5AC-6C92A37F7B7B}"/>
          </ac:graphicFrameMkLst>
        </pc:graphicFrameChg>
      </pc:sldChg>
      <pc:sldChg chg="addSp delSp modSp">
        <pc:chgData name="Quốc Tuấn" userId="ecf2bc93eb980a8c" providerId="LiveId" clId="{DC0445B2-948E-4560-85A6-17589AFB5DF4}" dt="2022-05-30T16:29:05.578" v="28" actId="1076"/>
        <pc:sldMkLst>
          <pc:docMk/>
          <pc:sldMk cId="2403020513" sldId="266"/>
        </pc:sldMkLst>
        <pc:spChg chg="mod">
          <ac:chgData name="Quốc Tuấn" userId="ecf2bc93eb980a8c" providerId="LiveId" clId="{DC0445B2-948E-4560-85A6-17589AFB5DF4}" dt="2022-05-30T16:29:05.578" v="28" actId="1076"/>
          <ac:spMkLst>
            <pc:docMk/>
            <pc:sldMk cId="2403020513" sldId="266"/>
            <ac:spMk id="5" creationId="{00000000-0000-0000-0000-000000000000}"/>
          </ac:spMkLst>
        </pc:spChg>
        <pc:spChg chg="add mod">
          <ac:chgData name="Quốc Tuấn" userId="ecf2bc93eb980a8c" providerId="LiveId" clId="{DC0445B2-948E-4560-85A6-17589AFB5DF4}" dt="2022-05-30T16:28:53.320" v="26" actId="1076"/>
          <ac:spMkLst>
            <pc:docMk/>
            <pc:sldMk cId="2403020513" sldId="266"/>
            <ac:spMk id="6" creationId="{A4304423-80A3-41ED-938F-0F0351DC8163}"/>
          </ac:spMkLst>
        </pc:spChg>
        <pc:picChg chg="add mod">
          <ac:chgData name="Quốc Tuấn" userId="ecf2bc93eb980a8c" providerId="LiveId" clId="{DC0445B2-948E-4560-85A6-17589AFB5DF4}" dt="2022-05-30T16:27:56.481" v="18" actId="1076"/>
          <ac:picMkLst>
            <pc:docMk/>
            <pc:sldMk cId="2403020513" sldId="266"/>
            <ac:picMk id="7" creationId="{2DF2C197-7FEB-46EE-8E9D-B5962233F074}"/>
          </ac:picMkLst>
        </pc:picChg>
        <pc:picChg chg="del">
          <ac:chgData name="Quốc Tuấn" userId="ecf2bc93eb980a8c" providerId="LiveId" clId="{DC0445B2-948E-4560-85A6-17589AFB5DF4}" dt="2022-05-30T07:55:04.664" v="0" actId="478"/>
          <ac:picMkLst>
            <pc:docMk/>
            <pc:sldMk cId="2403020513" sldId="266"/>
            <ac:picMk id="9" creationId="{11C53A4A-8539-29A1-7EA4-FCA3DC846C82}"/>
          </ac:picMkLst>
        </pc:picChg>
      </pc:sldChg>
      <pc:sldChg chg="addSp modSp">
        <pc:chgData name="Quốc Tuấn" userId="ecf2bc93eb980a8c" providerId="LiveId" clId="{DC0445B2-948E-4560-85A6-17589AFB5DF4}" dt="2022-05-30T16:37:37.246" v="95" actId="1076"/>
        <pc:sldMkLst>
          <pc:docMk/>
          <pc:sldMk cId="4057350967" sldId="269"/>
        </pc:sldMkLst>
        <pc:spChg chg="mod">
          <ac:chgData name="Quốc Tuấn" userId="ecf2bc93eb980a8c" providerId="LiveId" clId="{DC0445B2-948E-4560-85A6-17589AFB5DF4}" dt="2022-05-30T16:37:37.246" v="95" actId="1076"/>
          <ac:spMkLst>
            <pc:docMk/>
            <pc:sldMk cId="4057350967" sldId="269"/>
            <ac:spMk id="5" creationId="{00000000-0000-0000-0000-000000000000}"/>
          </ac:spMkLst>
        </pc:spChg>
        <pc:spChg chg="add mod">
          <ac:chgData name="Quốc Tuấn" userId="ecf2bc93eb980a8c" providerId="LiveId" clId="{DC0445B2-948E-4560-85A6-17589AFB5DF4}" dt="2022-05-30T16:35:12.886" v="82" actId="1076"/>
          <ac:spMkLst>
            <pc:docMk/>
            <pc:sldMk cId="4057350967" sldId="269"/>
            <ac:spMk id="7" creationId="{FCE17E1C-AB45-434B-963B-8106C837F401}"/>
          </ac:spMkLst>
        </pc:spChg>
        <pc:spChg chg="add mod">
          <ac:chgData name="Quốc Tuấn" userId="ecf2bc93eb980a8c" providerId="LiveId" clId="{DC0445B2-948E-4560-85A6-17589AFB5DF4}" dt="2022-05-30T16:35:40.875" v="91" actId="1076"/>
          <ac:spMkLst>
            <pc:docMk/>
            <pc:sldMk cId="4057350967" sldId="269"/>
            <ac:spMk id="8" creationId="{2FB7B59C-379B-4419-9883-063D654A420D}"/>
          </ac:spMkLst>
        </pc:spChg>
        <pc:picChg chg="mod">
          <ac:chgData name="Quốc Tuấn" userId="ecf2bc93eb980a8c" providerId="LiveId" clId="{DC0445B2-948E-4560-85A6-17589AFB5DF4}" dt="2022-05-30T16:34:46.266" v="73" actId="14100"/>
          <ac:picMkLst>
            <pc:docMk/>
            <pc:sldMk cId="4057350967" sldId="269"/>
            <ac:picMk id="6" creationId="{D58AF02B-C9E8-0B47-CA3C-1246DEFBDE71}"/>
          </ac:picMkLst>
        </pc:picChg>
        <pc:picChg chg="mod">
          <ac:chgData name="Quốc Tuấn" userId="ecf2bc93eb980a8c" providerId="LiveId" clId="{DC0445B2-948E-4560-85A6-17589AFB5DF4}" dt="2022-05-30T16:35:18.919" v="83" actId="14100"/>
          <ac:picMkLst>
            <pc:docMk/>
            <pc:sldMk cId="4057350967" sldId="269"/>
            <ac:picMk id="9" creationId="{00B375CF-4155-CFD6-90BD-4246CE084977}"/>
          </ac:picMkLst>
        </pc:picChg>
      </pc:sldChg>
      <pc:sldChg chg="addSp delSp modSp">
        <pc:chgData name="Quốc Tuấn" userId="ecf2bc93eb980a8c" providerId="LiveId" clId="{DC0445B2-948E-4560-85A6-17589AFB5DF4}" dt="2022-05-30T16:41:47.139" v="124" actId="1076"/>
        <pc:sldMkLst>
          <pc:docMk/>
          <pc:sldMk cId="1500167022" sldId="281"/>
        </pc:sldMkLst>
        <pc:spChg chg="mod">
          <ac:chgData name="Quốc Tuấn" userId="ecf2bc93eb980a8c" providerId="LiveId" clId="{DC0445B2-948E-4560-85A6-17589AFB5DF4}" dt="2022-05-30T16:41:47.139" v="124" actId="1076"/>
          <ac:spMkLst>
            <pc:docMk/>
            <pc:sldMk cId="1500167022" sldId="281"/>
            <ac:spMk id="5" creationId="{00000000-0000-0000-0000-000000000000}"/>
          </ac:spMkLst>
        </pc:spChg>
        <pc:spChg chg="add mod">
          <ac:chgData name="Quốc Tuấn" userId="ecf2bc93eb980a8c" providerId="LiveId" clId="{DC0445B2-948E-4560-85A6-17589AFB5DF4}" dt="2022-05-30T16:40:01.414" v="112" actId="14100"/>
          <ac:spMkLst>
            <pc:docMk/>
            <pc:sldMk cId="1500167022" sldId="281"/>
            <ac:spMk id="6" creationId="{B3E296E8-0534-409C-A1E5-5B8E21A3BFED}"/>
          </ac:spMkLst>
        </pc:spChg>
        <pc:spChg chg="add mod">
          <ac:chgData name="Quốc Tuấn" userId="ecf2bc93eb980a8c" providerId="LiveId" clId="{DC0445B2-948E-4560-85A6-17589AFB5DF4}" dt="2022-05-30T16:40:56.677" v="121" actId="1076"/>
          <ac:spMkLst>
            <pc:docMk/>
            <pc:sldMk cId="1500167022" sldId="281"/>
            <ac:spMk id="8" creationId="{E1EA77F2-B270-4376-8B17-AB42AFADE5AE}"/>
          </ac:spMkLst>
        </pc:spChg>
        <pc:picChg chg="add mod">
          <ac:chgData name="Quốc Tuấn" userId="ecf2bc93eb980a8c" providerId="LiveId" clId="{DC0445B2-948E-4560-85A6-17589AFB5DF4}" dt="2022-05-30T16:38:31.663" v="98" actId="14100"/>
          <ac:picMkLst>
            <pc:docMk/>
            <pc:sldMk cId="1500167022" sldId="281"/>
            <ac:picMk id="7" creationId="{34824BB4-4954-4655-951A-51E092C19EF9}"/>
          </ac:picMkLst>
        </pc:picChg>
        <pc:picChg chg="del">
          <ac:chgData name="Quốc Tuấn" userId="ecf2bc93eb980a8c" providerId="LiveId" clId="{DC0445B2-948E-4560-85A6-17589AFB5DF4}" dt="2022-05-30T07:55:34.757" v="2" actId="478"/>
          <ac:picMkLst>
            <pc:docMk/>
            <pc:sldMk cId="1500167022" sldId="281"/>
            <ac:picMk id="8" creationId="{0E5F2F42-5DD6-E94E-1849-CE9100C2D092}"/>
          </ac:picMkLst>
        </pc:picChg>
        <pc:picChg chg="mod">
          <ac:chgData name="Quốc Tuấn" userId="ecf2bc93eb980a8c" providerId="LiveId" clId="{DC0445B2-948E-4560-85A6-17589AFB5DF4}" dt="2022-05-30T16:38:50.730" v="102" actId="1076"/>
          <ac:picMkLst>
            <pc:docMk/>
            <pc:sldMk cId="1500167022" sldId="281"/>
            <ac:picMk id="9" creationId="{CBF967F7-4112-CCCA-B65F-9672D3E94C8D}"/>
          </ac:picMkLst>
        </pc:picChg>
      </pc:sldChg>
      <pc:sldChg chg="addSp modSp">
        <pc:chgData name="Quốc Tuấn" userId="ecf2bc93eb980a8c" providerId="LiveId" clId="{DC0445B2-948E-4560-85A6-17589AFB5DF4}" dt="2022-05-30T16:34:23.438" v="72" actId="1076"/>
        <pc:sldMkLst>
          <pc:docMk/>
          <pc:sldMk cId="1969163907" sldId="284"/>
        </pc:sldMkLst>
        <pc:spChg chg="mod">
          <ac:chgData name="Quốc Tuấn" userId="ecf2bc93eb980a8c" providerId="LiveId" clId="{DC0445B2-948E-4560-85A6-17589AFB5DF4}" dt="2022-05-30T16:34:23.438" v="72" actId="1076"/>
          <ac:spMkLst>
            <pc:docMk/>
            <pc:sldMk cId="1969163907" sldId="284"/>
            <ac:spMk id="5" creationId="{00000000-0000-0000-0000-000000000000}"/>
          </ac:spMkLst>
        </pc:spChg>
        <pc:spChg chg="add mod">
          <ac:chgData name="Quốc Tuấn" userId="ecf2bc93eb980a8c" providerId="LiveId" clId="{DC0445B2-948E-4560-85A6-17589AFB5DF4}" dt="2022-05-30T16:33:54.473" v="68" actId="1076"/>
          <ac:spMkLst>
            <pc:docMk/>
            <pc:sldMk cId="1969163907" sldId="284"/>
            <ac:spMk id="6" creationId="{D3162397-32EE-45CC-8C58-01C7DE2E4256}"/>
          </ac:spMkLst>
        </pc:spChg>
        <pc:picChg chg="mod">
          <ac:chgData name="Quốc Tuấn" userId="ecf2bc93eb980a8c" providerId="LiveId" clId="{DC0445B2-948E-4560-85A6-17589AFB5DF4}" dt="2022-05-30T16:33:31.734" v="63" actId="1076"/>
          <ac:picMkLst>
            <pc:docMk/>
            <pc:sldMk cId="1969163907" sldId="284"/>
            <ac:picMk id="7" creationId="{4540DB61-2B6D-80E1-67D3-6E721E57B945}"/>
          </ac:picMkLst>
        </pc:picChg>
      </pc:sldChg>
      <pc:sldChg chg="addSp modSp">
        <pc:chgData name="Quốc Tuấn" userId="ecf2bc93eb980a8c" providerId="LiveId" clId="{DC0445B2-948E-4560-85A6-17589AFB5DF4}" dt="2022-05-30T16:32:57.080" v="60" actId="1076"/>
        <pc:sldMkLst>
          <pc:docMk/>
          <pc:sldMk cId="314457912" sldId="285"/>
        </pc:sldMkLst>
        <pc:spChg chg="mod">
          <ac:chgData name="Quốc Tuấn" userId="ecf2bc93eb980a8c" providerId="LiveId" clId="{DC0445B2-948E-4560-85A6-17589AFB5DF4}" dt="2022-05-30T16:32:57.080" v="60" actId="1076"/>
          <ac:spMkLst>
            <pc:docMk/>
            <pc:sldMk cId="314457912" sldId="285"/>
            <ac:spMk id="5" creationId="{00000000-0000-0000-0000-000000000000}"/>
          </ac:spMkLst>
        </pc:spChg>
        <pc:spChg chg="add mod">
          <ac:chgData name="Quốc Tuấn" userId="ecf2bc93eb980a8c" providerId="LiveId" clId="{DC0445B2-948E-4560-85A6-17589AFB5DF4}" dt="2022-05-30T16:32:36.733" v="58" actId="14100"/>
          <ac:spMkLst>
            <pc:docMk/>
            <pc:sldMk cId="314457912" sldId="285"/>
            <ac:spMk id="7" creationId="{DFA6DC48-2E5E-4794-835D-5E87437C236D}"/>
          </ac:spMkLst>
        </pc:spChg>
        <pc:picChg chg="mod">
          <ac:chgData name="Quốc Tuấn" userId="ecf2bc93eb980a8c" providerId="LiveId" clId="{DC0445B2-948E-4560-85A6-17589AFB5DF4}" dt="2022-05-30T16:32:09.376" v="53" actId="1076"/>
          <ac:picMkLst>
            <pc:docMk/>
            <pc:sldMk cId="314457912" sldId="285"/>
            <ac:picMk id="6" creationId="{EB126965-926E-16C7-F3CC-F706D8EFE7F0}"/>
          </ac:picMkLst>
        </pc:picChg>
      </pc:sldChg>
      <pc:sldChg chg="addSp modSp">
        <pc:chgData name="Quốc Tuấn" userId="ecf2bc93eb980a8c" providerId="LiveId" clId="{DC0445B2-948E-4560-85A6-17589AFB5DF4}" dt="2022-05-30T16:31:15.239" v="47" actId="1076"/>
        <pc:sldMkLst>
          <pc:docMk/>
          <pc:sldMk cId="3190785961" sldId="286"/>
        </pc:sldMkLst>
        <pc:spChg chg="mod">
          <ac:chgData name="Quốc Tuấn" userId="ecf2bc93eb980a8c" providerId="LiveId" clId="{DC0445B2-948E-4560-85A6-17589AFB5DF4}" dt="2022-05-30T16:31:15.239" v="47" actId="1076"/>
          <ac:spMkLst>
            <pc:docMk/>
            <pc:sldMk cId="3190785961" sldId="286"/>
            <ac:spMk id="5" creationId="{00000000-0000-0000-0000-000000000000}"/>
          </ac:spMkLst>
        </pc:spChg>
        <pc:spChg chg="add mod">
          <ac:chgData name="Quốc Tuấn" userId="ecf2bc93eb980a8c" providerId="LiveId" clId="{DC0445B2-948E-4560-85A6-17589AFB5DF4}" dt="2022-05-30T16:30:09.629" v="36" actId="1076"/>
          <ac:spMkLst>
            <pc:docMk/>
            <pc:sldMk cId="3190785961" sldId="286"/>
            <ac:spMk id="6" creationId="{3A181AC7-6E1F-491B-A8FD-DB675911C2C5}"/>
          </ac:spMkLst>
        </pc:spChg>
        <pc:spChg chg="add mod">
          <ac:chgData name="Quốc Tuấn" userId="ecf2bc93eb980a8c" providerId="LiveId" clId="{DC0445B2-948E-4560-85A6-17589AFB5DF4}" dt="2022-05-30T16:30:59.205" v="45" actId="1076"/>
          <ac:spMkLst>
            <pc:docMk/>
            <pc:sldMk cId="3190785961" sldId="286"/>
            <ac:spMk id="7" creationId="{D5629D46-774D-476F-AEDF-39986C674404}"/>
          </ac:spMkLst>
        </pc:spChg>
        <pc:picChg chg="mod">
          <ac:chgData name="Quốc Tuấn" userId="ecf2bc93eb980a8c" providerId="LiveId" clId="{DC0445B2-948E-4560-85A6-17589AFB5DF4}" dt="2022-05-30T16:29:55.986" v="34" actId="1076"/>
          <ac:picMkLst>
            <pc:docMk/>
            <pc:sldMk cId="3190785961" sldId="286"/>
            <ac:picMk id="14" creationId="{EB1762E1-B464-2DB8-DBAE-4EEF9B153E7D}"/>
          </ac:picMkLst>
        </pc:picChg>
        <pc:picChg chg="mod">
          <ac:chgData name="Quốc Tuấn" userId="ecf2bc93eb980a8c" providerId="LiveId" clId="{DC0445B2-948E-4560-85A6-17589AFB5DF4}" dt="2022-05-30T16:30:14.141" v="38" actId="1076"/>
          <ac:picMkLst>
            <pc:docMk/>
            <pc:sldMk cId="3190785961" sldId="286"/>
            <ac:picMk id="4098" creationId="{17B9502D-E173-227E-1220-849261D56BC5}"/>
          </ac:picMkLst>
        </pc:picChg>
      </pc:sldChg>
      <pc:sldChg chg="modSp">
        <pc:chgData name="Quốc Tuấn" userId="ecf2bc93eb980a8c" providerId="LiveId" clId="{DC0445B2-948E-4560-85A6-17589AFB5DF4}" dt="2022-05-30T16:31:44.116" v="49" actId="1076"/>
        <pc:sldMkLst>
          <pc:docMk/>
          <pc:sldMk cId="830156085" sldId="287"/>
        </pc:sldMkLst>
        <pc:spChg chg="mod">
          <ac:chgData name="Quốc Tuấn" userId="ecf2bc93eb980a8c" providerId="LiveId" clId="{DC0445B2-948E-4560-85A6-17589AFB5DF4}" dt="2022-05-30T16:31:44.116" v="49" actId="1076"/>
          <ac:spMkLst>
            <pc:docMk/>
            <pc:sldMk cId="830156085" sldId="287"/>
            <ac:spMk id="5" creationId="{00000000-0000-0000-0000-000000000000}"/>
          </ac:spMkLst>
        </pc:spChg>
      </pc:sldChg>
      <pc:sldChg chg="new">
        <pc:chgData name="Quốc Tuấn" userId="ecf2bc93eb980a8c" providerId="LiveId" clId="{DC0445B2-948E-4560-85A6-17589AFB5DF4}" dt="2022-05-30T16:42:05.328" v="125" actId="680"/>
        <pc:sldMkLst>
          <pc:docMk/>
          <pc:sldMk cId="860830996" sldId="288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2928963-019E-4580-BDDF-766B55C3C0CE}" type="doc">
      <dgm:prSet loTypeId="urn:microsoft.com/office/officeart/2005/8/layout/list1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n-US"/>
        </a:p>
      </dgm:t>
    </dgm:pt>
    <dgm:pt modelId="{7D1BC655-0D28-480C-BDD0-B66A0E74019D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err="1"/>
            <a:t>Lý</a:t>
          </a:r>
          <a:r>
            <a:rPr lang="en-US" dirty="0"/>
            <a:t> do </a:t>
          </a:r>
          <a:r>
            <a:rPr lang="en-US" dirty="0" err="1"/>
            <a:t>chọn</a:t>
          </a:r>
          <a:r>
            <a:rPr lang="en-US" dirty="0"/>
            <a:t> </a:t>
          </a:r>
          <a:r>
            <a:rPr lang="en-US" dirty="0" err="1"/>
            <a:t>đề</a:t>
          </a:r>
          <a:r>
            <a:rPr lang="en-US" dirty="0"/>
            <a:t> </a:t>
          </a:r>
          <a:r>
            <a:rPr lang="en-US" dirty="0" err="1"/>
            <a:t>tài</a:t>
          </a:r>
          <a:endParaRPr lang="en-US" dirty="0"/>
        </a:p>
      </dgm:t>
    </dgm:pt>
    <dgm:pt modelId="{8132DDBC-F412-4E4E-BF52-E707480B861C}" type="parTrans" cxnId="{91201334-370B-40A4-916E-658ECCE92BA0}">
      <dgm:prSet/>
      <dgm:spPr/>
      <dgm:t>
        <a:bodyPr/>
        <a:lstStyle/>
        <a:p>
          <a:endParaRPr lang="en-US"/>
        </a:p>
      </dgm:t>
    </dgm:pt>
    <dgm:pt modelId="{34B77CEE-9606-4DC9-A198-8678E8F0E528}" type="sibTrans" cxnId="{91201334-370B-40A4-916E-658ECCE92BA0}">
      <dgm:prSet/>
      <dgm:spPr/>
      <dgm:t>
        <a:bodyPr/>
        <a:lstStyle/>
        <a:p>
          <a:endParaRPr lang="en-US"/>
        </a:p>
      </dgm:t>
    </dgm:pt>
    <dgm:pt modelId="{2C413634-6BB3-47D2-AD75-EF229CE0E93A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err="1"/>
            <a:t>Thiết</a:t>
          </a:r>
          <a:r>
            <a:rPr lang="en-US" dirty="0"/>
            <a:t> </a:t>
          </a:r>
          <a:r>
            <a:rPr lang="en-US" dirty="0" err="1"/>
            <a:t>kế</a:t>
          </a:r>
          <a:r>
            <a:rPr lang="en-US" dirty="0"/>
            <a:t> </a:t>
          </a:r>
          <a:r>
            <a:rPr lang="en-US" dirty="0" err="1"/>
            <a:t>hệ</a:t>
          </a:r>
          <a:r>
            <a:rPr lang="en-US" dirty="0"/>
            <a:t> </a:t>
          </a:r>
          <a:r>
            <a:rPr lang="en-US" dirty="0" err="1"/>
            <a:t>thống</a:t>
          </a:r>
          <a:endParaRPr lang="en-US" dirty="0"/>
        </a:p>
      </dgm:t>
    </dgm:pt>
    <dgm:pt modelId="{3080E667-2F4E-4604-8A2B-EAF45C702E47}" type="parTrans" cxnId="{B76EC5CB-2610-4215-94D3-41D86D4587F6}">
      <dgm:prSet/>
      <dgm:spPr/>
      <dgm:t>
        <a:bodyPr/>
        <a:lstStyle/>
        <a:p>
          <a:endParaRPr lang="en-US"/>
        </a:p>
      </dgm:t>
    </dgm:pt>
    <dgm:pt modelId="{F7DDB382-290D-409E-BB3D-3D8893BD7E34}" type="sibTrans" cxnId="{B76EC5CB-2610-4215-94D3-41D86D4587F6}">
      <dgm:prSet/>
      <dgm:spPr/>
      <dgm:t>
        <a:bodyPr/>
        <a:lstStyle/>
        <a:p>
          <a:endParaRPr lang="en-US"/>
        </a:p>
      </dgm:t>
    </dgm:pt>
    <dgm:pt modelId="{8C66F237-ED52-4F55-B1B3-AC7E33BB6F91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dirty="0" err="1"/>
            <a:t>Kết</a:t>
          </a:r>
          <a:r>
            <a:rPr lang="en-US" dirty="0"/>
            <a:t> </a:t>
          </a:r>
          <a:r>
            <a:rPr lang="en-US" dirty="0" err="1"/>
            <a:t>quả</a:t>
          </a:r>
          <a:r>
            <a:rPr lang="en-US" dirty="0"/>
            <a:t> </a:t>
          </a:r>
          <a:r>
            <a:rPr lang="en-US" dirty="0" err="1"/>
            <a:t>đạt</a:t>
          </a:r>
          <a:r>
            <a:rPr lang="en-US" dirty="0"/>
            <a:t> </a:t>
          </a:r>
          <a:r>
            <a:rPr lang="en-US" dirty="0" err="1"/>
            <a:t>được</a:t>
          </a:r>
          <a:endParaRPr lang="en-US" dirty="0"/>
        </a:p>
      </dgm:t>
    </dgm:pt>
    <dgm:pt modelId="{BD1705FB-407D-47D9-A056-EA241750A6A1}" type="parTrans" cxnId="{6249F2C6-1A8D-4D14-AC17-AE54A60DB0C2}">
      <dgm:prSet/>
      <dgm:spPr/>
      <dgm:t>
        <a:bodyPr/>
        <a:lstStyle/>
        <a:p>
          <a:endParaRPr lang="en-US"/>
        </a:p>
      </dgm:t>
    </dgm:pt>
    <dgm:pt modelId="{D1CE9AD3-A53E-4F77-8D7B-21FF681B587E}" type="sibTrans" cxnId="{6249F2C6-1A8D-4D14-AC17-AE54A60DB0C2}">
      <dgm:prSet/>
      <dgm:spPr/>
      <dgm:t>
        <a:bodyPr/>
        <a:lstStyle/>
        <a:p>
          <a:endParaRPr lang="en-US"/>
        </a:p>
      </dgm:t>
    </dgm:pt>
    <dgm:pt modelId="{03FFFAA2-201F-4525-ABE5-EAF74993E209}">
      <dgm:prSet phldrT="[Text]">
        <dgm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dgm:style>
      </dgm:prSet>
      <dgm:spPr/>
      <dgm:t>
        <a:bodyPr/>
        <a:lstStyle/>
        <a:p>
          <a:r>
            <a:rPr lang="en-US" err="1"/>
            <a:t>Kết</a:t>
          </a:r>
          <a:r>
            <a:rPr lang="en-US"/>
            <a:t> luận và hướng phát triển</a:t>
          </a:r>
          <a:endParaRPr lang="en-US" dirty="0"/>
        </a:p>
      </dgm:t>
    </dgm:pt>
    <dgm:pt modelId="{8307A3F3-52FE-4ACF-AEAD-476668FBE103}" type="parTrans" cxnId="{0924043B-7A9A-4B51-AFF3-AE077AF40067}">
      <dgm:prSet/>
      <dgm:spPr/>
      <dgm:t>
        <a:bodyPr/>
        <a:lstStyle/>
        <a:p>
          <a:endParaRPr lang="en-US"/>
        </a:p>
      </dgm:t>
    </dgm:pt>
    <dgm:pt modelId="{C38857CB-2598-4F58-8398-133CD434C477}" type="sibTrans" cxnId="{0924043B-7A9A-4B51-AFF3-AE077AF40067}">
      <dgm:prSet/>
      <dgm:spPr/>
      <dgm:t>
        <a:bodyPr/>
        <a:lstStyle/>
        <a:p>
          <a:endParaRPr lang="en-US"/>
        </a:p>
      </dgm:t>
    </dgm:pt>
    <dgm:pt modelId="{AC94EA23-6E6F-4BFC-B7E5-65F1A4469D97}" type="pres">
      <dgm:prSet presAssocID="{A2928963-019E-4580-BDDF-766B55C3C0CE}" presName="linear" presStyleCnt="0">
        <dgm:presLayoutVars>
          <dgm:dir/>
          <dgm:animLvl val="lvl"/>
          <dgm:resizeHandles val="exact"/>
        </dgm:presLayoutVars>
      </dgm:prSet>
      <dgm:spPr/>
    </dgm:pt>
    <dgm:pt modelId="{C40E01D7-1872-45AA-8A3F-2423B8369F6A}" type="pres">
      <dgm:prSet presAssocID="{7D1BC655-0D28-480C-BDD0-B66A0E74019D}" presName="parentLin" presStyleCnt="0"/>
      <dgm:spPr/>
    </dgm:pt>
    <dgm:pt modelId="{9A84212D-30FF-4C7B-93FB-13689A5DBA20}" type="pres">
      <dgm:prSet presAssocID="{7D1BC655-0D28-480C-BDD0-B66A0E74019D}" presName="parentLeftMargin" presStyleLbl="node1" presStyleIdx="0" presStyleCnt="4"/>
      <dgm:spPr/>
    </dgm:pt>
    <dgm:pt modelId="{9CCF62C1-B860-4801-9A0C-2CC4ABF4C524}" type="pres">
      <dgm:prSet presAssocID="{7D1BC655-0D28-480C-BDD0-B66A0E74019D}" presName="parentText" presStyleLbl="node1" presStyleIdx="0" presStyleCnt="4">
        <dgm:presLayoutVars>
          <dgm:chMax val="0"/>
          <dgm:bulletEnabled val="1"/>
        </dgm:presLayoutVars>
      </dgm:prSet>
      <dgm:spPr/>
    </dgm:pt>
    <dgm:pt modelId="{5AE0224D-8BD0-40D9-80B7-2673AE7F38DA}" type="pres">
      <dgm:prSet presAssocID="{7D1BC655-0D28-480C-BDD0-B66A0E74019D}" presName="negativeSpace" presStyleCnt="0"/>
      <dgm:spPr/>
    </dgm:pt>
    <dgm:pt modelId="{F5C7C47B-8B76-4FF0-A577-620B3E52A17E}" type="pres">
      <dgm:prSet presAssocID="{7D1BC655-0D28-480C-BDD0-B66A0E74019D}" presName="childText" presStyleLbl="conFgAcc1" presStyleIdx="0" presStyleCnt="4">
        <dgm:presLayoutVars>
          <dgm:bulletEnabled val="1"/>
        </dgm:presLayoutVars>
      </dgm:prSet>
      <dgm:spPr/>
    </dgm:pt>
    <dgm:pt modelId="{7E7ECF96-9DD9-40EE-941C-AD64F361E482}" type="pres">
      <dgm:prSet presAssocID="{34B77CEE-9606-4DC9-A198-8678E8F0E528}" presName="spaceBetweenRectangles" presStyleCnt="0"/>
      <dgm:spPr/>
    </dgm:pt>
    <dgm:pt modelId="{E704A9D0-7B4D-4A44-B0E3-45C79D19EDDE}" type="pres">
      <dgm:prSet presAssocID="{2C413634-6BB3-47D2-AD75-EF229CE0E93A}" presName="parentLin" presStyleCnt="0"/>
      <dgm:spPr/>
    </dgm:pt>
    <dgm:pt modelId="{957BD810-41E5-4A07-8F28-CA0F32915192}" type="pres">
      <dgm:prSet presAssocID="{2C413634-6BB3-47D2-AD75-EF229CE0E93A}" presName="parentLeftMargin" presStyleLbl="node1" presStyleIdx="0" presStyleCnt="4"/>
      <dgm:spPr/>
    </dgm:pt>
    <dgm:pt modelId="{B7FF9DC3-3DA8-4DB4-B96A-822C78A968C0}" type="pres">
      <dgm:prSet presAssocID="{2C413634-6BB3-47D2-AD75-EF229CE0E93A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05DF7732-8DCA-4355-9EEE-5856BB2F98CD}" type="pres">
      <dgm:prSet presAssocID="{2C413634-6BB3-47D2-AD75-EF229CE0E93A}" presName="negativeSpace" presStyleCnt="0"/>
      <dgm:spPr/>
    </dgm:pt>
    <dgm:pt modelId="{662269C9-C7E2-4EB9-9B6C-0D5E08AE3058}" type="pres">
      <dgm:prSet presAssocID="{2C413634-6BB3-47D2-AD75-EF229CE0E93A}" presName="childText" presStyleLbl="conFgAcc1" presStyleIdx="1" presStyleCnt="4">
        <dgm:presLayoutVars>
          <dgm:bulletEnabled val="1"/>
        </dgm:presLayoutVars>
      </dgm:prSet>
      <dgm:spPr/>
    </dgm:pt>
    <dgm:pt modelId="{7C567E74-A76F-45A6-B5DF-F7E7AC03E748}" type="pres">
      <dgm:prSet presAssocID="{F7DDB382-290D-409E-BB3D-3D8893BD7E34}" presName="spaceBetweenRectangles" presStyleCnt="0"/>
      <dgm:spPr/>
    </dgm:pt>
    <dgm:pt modelId="{4381F1EE-DE3C-4912-A33D-65D91BD0F429}" type="pres">
      <dgm:prSet presAssocID="{8C66F237-ED52-4F55-B1B3-AC7E33BB6F91}" presName="parentLin" presStyleCnt="0"/>
      <dgm:spPr/>
    </dgm:pt>
    <dgm:pt modelId="{B46C1A35-B3A1-4921-B1A2-1A6E6DE3AB8D}" type="pres">
      <dgm:prSet presAssocID="{8C66F237-ED52-4F55-B1B3-AC7E33BB6F91}" presName="parentLeftMargin" presStyleLbl="node1" presStyleIdx="1" presStyleCnt="4"/>
      <dgm:spPr/>
    </dgm:pt>
    <dgm:pt modelId="{E4DEB223-F84A-4B94-B0D1-8D99DAFBF818}" type="pres">
      <dgm:prSet presAssocID="{8C66F237-ED52-4F55-B1B3-AC7E33BB6F91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8828DC1D-530E-4EC0-8F2D-4945FB65AA5F}" type="pres">
      <dgm:prSet presAssocID="{8C66F237-ED52-4F55-B1B3-AC7E33BB6F91}" presName="negativeSpace" presStyleCnt="0"/>
      <dgm:spPr/>
    </dgm:pt>
    <dgm:pt modelId="{E3FC1FE9-02E5-474A-A2BD-5D6B04B358C3}" type="pres">
      <dgm:prSet presAssocID="{8C66F237-ED52-4F55-B1B3-AC7E33BB6F91}" presName="childText" presStyleLbl="conFgAcc1" presStyleIdx="2" presStyleCnt="4">
        <dgm:presLayoutVars>
          <dgm:bulletEnabled val="1"/>
        </dgm:presLayoutVars>
      </dgm:prSet>
      <dgm:spPr/>
    </dgm:pt>
    <dgm:pt modelId="{4B861A81-A2C2-4AC6-A596-F3393ED662CB}" type="pres">
      <dgm:prSet presAssocID="{D1CE9AD3-A53E-4F77-8D7B-21FF681B587E}" presName="spaceBetweenRectangles" presStyleCnt="0"/>
      <dgm:spPr/>
    </dgm:pt>
    <dgm:pt modelId="{FADC4784-C4A9-4479-8024-F936FC62D976}" type="pres">
      <dgm:prSet presAssocID="{03FFFAA2-201F-4525-ABE5-EAF74993E209}" presName="parentLin" presStyleCnt="0"/>
      <dgm:spPr/>
    </dgm:pt>
    <dgm:pt modelId="{05293618-8E52-4F6E-B0F4-44AE968E22B2}" type="pres">
      <dgm:prSet presAssocID="{03FFFAA2-201F-4525-ABE5-EAF74993E209}" presName="parentLeftMargin" presStyleLbl="node1" presStyleIdx="2" presStyleCnt="4"/>
      <dgm:spPr/>
    </dgm:pt>
    <dgm:pt modelId="{246FC866-57D2-41EE-8187-FF0F47FA7EB3}" type="pres">
      <dgm:prSet presAssocID="{03FFFAA2-201F-4525-ABE5-EAF74993E209}" presName="parentText" presStyleLbl="node1" presStyleIdx="3" presStyleCnt="4">
        <dgm:presLayoutVars>
          <dgm:chMax val="0"/>
          <dgm:bulletEnabled val="1"/>
        </dgm:presLayoutVars>
      </dgm:prSet>
      <dgm:spPr/>
    </dgm:pt>
    <dgm:pt modelId="{FEABC8E4-4E50-48C5-BC56-127998B174C6}" type="pres">
      <dgm:prSet presAssocID="{03FFFAA2-201F-4525-ABE5-EAF74993E209}" presName="negativeSpace" presStyleCnt="0"/>
      <dgm:spPr/>
    </dgm:pt>
    <dgm:pt modelId="{C81183A0-B472-4202-AF87-5B6C0CCCEE79}" type="pres">
      <dgm:prSet presAssocID="{03FFFAA2-201F-4525-ABE5-EAF74993E209}" presName="childText" presStyleLbl="conFgAcc1" presStyleIdx="3" presStyleCnt="4">
        <dgm:presLayoutVars>
          <dgm:bulletEnabled val="1"/>
        </dgm:presLayoutVars>
      </dgm:prSet>
      <dgm:spPr/>
    </dgm:pt>
  </dgm:ptLst>
  <dgm:cxnLst>
    <dgm:cxn modelId="{E6B64F0A-ACBB-4320-8125-2B1515A56363}" type="presOf" srcId="{03FFFAA2-201F-4525-ABE5-EAF74993E209}" destId="{246FC866-57D2-41EE-8187-FF0F47FA7EB3}" srcOrd="1" destOrd="0" presId="urn:microsoft.com/office/officeart/2005/8/layout/list1"/>
    <dgm:cxn modelId="{8FA12412-0914-4B86-B82B-CAEE6860271C}" type="presOf" srcId="{7D1BC655-0D28-480C-BDD0-B66A0E74019D}" destId="{9CCF62C1-B860-4801-9A0C-2CC4ABF4C524}" srcOrd="1" destOrd="0" presId="urn:microsoft.com/office/officeart/2005/8/layout/list1"/>
    <dgm:cxn modelId="{73D49723-0CB5-4121-8340-DE9498E1A9C5}" type="presOf" srcId="{2C413634-6BB3-47D2-AD75-EF229CE0E93A}" destId="{B7FF9DC3-3DA8-4DB4-B96A-822C78A968C0}" srcOrd="1" destOrd="0" presId="urn:microsoft.com/office/officeart/2005/8/layout/list1"/>
    <dgm:cxn modelId="{91201334-370B-40A4-916E-658ECCE92BA0}" srcId="{A2928963-019E-4580-BDDF-766B55C3C0CE}" destId="{7D1BC655-0D28-480C-BDD0-B66A0E74019D}" srcOrd="0" destOrd="0" parTransId="{8132DDBC-F412-4E4E-BF52-E707480B861C}" sibTransId="{34B77CEE-9606-4DC9-A198-8678E8F0E528}"/>
    <dgm:cxn modelId="{0924043B-7A9A-4B51-AFF3-AE077AF40067}" srcId="{A2928963-019E-4580-BDDF-766B55C3C0CE}" destId="{03FFFAA2-201F-4525-ABE5-EAF74993E209}" srcOrd="3" destOrd="0" parTransId="{8307A3F3-52FE-4ACF-AEAD-476668FBE103}" sibTransId="{C38857CB-2598-4F58-8398-133CD434C477}"/>
    <dgm:cxn modelId="{B66F4E47-1C38-47EC-96D1-641CB86E4A5E}" type="presOf" srcId="{8C66F237-ED52-4F55-B1B3-AC7E33BB6F91}" destId="{B46C1A35-B3A1-4921-B1A2-1A6E6DE3AB8D}" srcOrd="0" destOrd="0" presId="urn:microsoft.com/office/officeart/2005/8/layout/list1"/>
    <dgm:cxn modelId="{AFC00157-2303-4F81-B985-002D1DCE39D3}" type="presOf" srcId="{8C66F237-ED52-4F55-B1B3-AC7E33BB6F91}" destId="{E4DEB223-F84A-4B94-B0D1-8D99DAFBF818}" srcOrd="1" destOrd="0" presId="urn:microsoft.com/office/officeart/2005/8/layout/list1"/>
    <dgm:cxn modelId="{B7B9BC7C-2F9A-4B97-BA10-BE785922EB6F}" type="presOf" srcId="{03FFFAA2-201F-4525-ABE5-EAF74993E209}" destId="{05293618-8E52-4F6E-B0F4-44AE968E22B2}" srcOrd="0" destOrd="0" presId="urn:microsoft.com/office/officeart/2005/8/layout/list1"/>
    <dgm:cxn modelId="{9DEC3DA1-EFBE-45A1-A0A5-CAC36C914FC4}" type="presOf" srcId="{A2928963-019E-4580-BDDF-766B55C3C0CE}" destId="{AC94EA23-6E6F-4BFC-B7E5-65F1A4469D97}" srcOrd="0" destOrd="0" presId="urn:microsoft.com/office/officeart/2005/8/layout/list1"/>
    <dgm:cxn modelId="{47F1DEA9-0C1F-478F-87B2-91E4111088C0}" type="presOf" srcId="{2C413634-6BB3-47D2-AD75-EF229CE0E93A}" destId="{957BD810-41E5-4A07-8F28-CA0F32915192}" srcOrd="0" destOrd="0" presId="urn:microsoft.com/office/officeart/2005/8/layout/list1"/>
    <dgm:cxn modelId="{6249F2C6-1A8D-4D14-AC17-AE54A60DB0C2}" srcId="{A2928963-019E-4580-BDDF-766B55C3C0CE}" destId="{8C66F237-ED52-4F55-B1B3-AC7E33BB6F91}" srcOrd="2" destOrd="0" parTransId="{BD1705FB-407D-47D9-A056-EA241750A6A1}" sibTransId="{D1CE9AD3-A53E-4F77-8D7B-21FF681B587E}"/>
    <dgm:cxn modelId="{B76EC5CB-2610-4215-94D3-41D86D4587F6}" srcId="{A2928963-019E-4580-BDDF-766B55C3C0CE}" destId="{2C413634-6BB3-47D2-AD75-EF229CE0E93A}" srcOrd="1" destOrd="0" parTransId="{3080E667-2F4E-4604-8A2B-EAF45C702E47}" sibTransId="{F7DDB382-290D-409E-BB3D-3D8893BD7E34}"/>
    <dgm:cxn modelId="{4D72BFD6-F626-4800-9FBE-9AD4D10E5D78}" type="presOf" srcId="{7D1BC655-0D28-480C-BDD0-B66A0E74019D}" destId="{9A84212D-30FF-4C7B-93FB-13689A5DBA20}" srcOrd="0" destOrd="0" presId="urn:microsoft.com/office/officeart/2005/8/layout/list1"/>
    <dgm:cxn modelId="{850E4E6D-4A2E-40AD-B9F6-99D9F074FF75}" type="presParOf" srcId="{AC94EA23-6E6F-4BFC-B7E5-65F1A4469D97}" destId="{C40E01D7-1872-45AA-8A3F-2423B8369F6A}" srcOrd="0" destOrd="0" presId="urn:microsoft.com/office/officeart/2005/8/layout/list1"/>
    <dgm:cxn modelId="{F4806A14-B0BD-4582-ADE1-EFEFFAB2DB6B}" type="presParOf" srcId="{C40E01D7-1872-45AA-8A3F-2423B8369F6A}" destId="{9A84212D-30FF-4C7B-93FB-13689A5DBA20}" srcOrd="0" destOrd="0" presId="urn:microsoft.com/office/officeart/2005/8/layout/list1"/>
    <dgm:cxn modelId="{1F5C6629-56D7-46CF-8FC3-C52B876B96C3}" type="presParOf" srcId="{C40E01D7-1872-45AA-8A3F-2423B8369F6A}" destId="{9CCF62C1-B860-4801-9A0C-2CC4ABF4C524}" srcOrd="1" destOrd="0" presId="urn:microsoft.com/office/officeart/2005/8/layout/list1"/>
    <dgm:cxn modelId="{875BCD77-3383-4DBA-B2D3-8A012105B246}" type="presParOf" srcId="{AC94EA23-6E6F-4BFC-B7E5-65F1A4469D97}" destId="{5AE0224D-8BD0-40D9-80B7-2673AE7F38DA}" srcOrd="1" destOrd="0" presId="urn:microsoft.com/office/officeart/2005/8/layout/list1"/>
    <dgm:cxn modelId="{4E152A0E-07CD-4FA3-B1BB-CA90B339435E}" type="presParOf" srcId="{AC94EA23-6E6F-4BFC-B7E5-65F1A4469D97}" destId="{F5C7C47B-8B76-4FF0-A577-620B3E52A17E}" srcOrd="2" destOrd="0" presId="urn:microsoft.com/office/officeart/2005/8/layout/list1"/>
    <dgm:cxn modelId="{A6C4DCF1-12B4-491B-A6E4-BD65D9CCFB5B}" type="presParOf" srcId="{AC94EA23-6E6F-4BFC-B7E5-65F1A4469D97}" destId="{7E7ECF96-9DD9-40EE-941C-AD64F361E482}" srcOrd="3" destOrd="0" presId="urn:microsoft.com/office/officeart/2005/8/layout/list1"/>
    <dgm:cxn modelId="{C93FE733-B310-4EDE-92BF-A05280B4CF20}" type="presParOf" srcId="{AC94EA23-6E6F-4BFC-B7E5-65F1A4469D97}" destId="{E704A9D0-7B4D-4A44-B0E3-45C79D19EDDE}" srcOrd="4" destOrd="0" presId="urn:microsoft.com/office/officeart/2005/8/layout/list1"/>
    <dgm:cxn modelId="{28D62B82-3C1B-4390-AB32-DCA3F30E1E53}" type="presParOf" srcId="{E704A9D0-7B4D-4A44-B0E3-45C79D19EDDE}" destId="{957BD810-41E5-4A07-8F28-CA0F32915192}" srcOrd="0" destOrd="0" presId="urn:microsoft.com/office/officeart/2005/8/layout/list1"/>
    <dgm:cxn modelId="{6888AAB9-D8BC-4604-A415-DC1EC8B48F26}" type="presParOf" srcId="{E704A9D0-7B4D-4A44-B0E3-45C79D19EDDE}" destId="{B7FF9DC3-3DA8-4DB4-B96A-822C78A968C0}" srcOrd="1" destOrd="0" presId="urn:microsoft.com/office/officeart/2005/8/layout/list1"/>
    <dgm:cxn modelId="{E834F5BE-186B-443D-9ECB-E69BD5C46B1D}" type="presParOf" srcId="{AC94EA23-6E6F-4BFC-B7E5-65F1A4469D97}" destId="{05DF7732-8DCA-4355-9EEE-5856BB2F98CD}" srcOrd="5" destOrd="0" presId="urn:microsoft.com/office/officeart/2005/8/layout/list1"/>
    <dgm:cxn modelId="{2D16680B-0F6D-45D7-A258-FFCB26A31513}" type="presParOf" srcId="{AC94EA23-6E6F-4BFC-B7E5-65F1A4469D97}" destId="{662269C9-C7E2-4EB9-9B6C-0D5E08AE3058}" srcOrd="6" destOrd="0" presId="urn:microsoft.com/office/officeart/2005/8/layout/list1"/>
    <dgm:cxn modelId="{C59CF154-83FA-45E2-B37A-4ED116A11017}" type="presParOf" srcId="{AC94EA23-6E6F-4BFC-B7E5-65F1A4469D97}" destId="{7C567E74-A76F-45A6-B5DF-F7E7AC03E748}" srcOrd="7" destOrd="0" presId="urn:microsoft.com/office/officeart/2005/8/layout/list1"/>
    <dgm:cxn modelId="{CF0B8A2E-406C-43B5-89E6-C0143F34B206}" type="presParOf" srcId="{AC94EA23-6E6F-4BFC-B7E5-65F1A4469D97}" destId="{4381F1EE-DE3C-4912-A33D-65D91BD0F429}" srcOrd="8" destOrd="0" presId="urn:microsoft.com/office/officeart/2005/8/layout/list1"/>
    <dgm:cxn modelId="{C02E81B0-9062-45F2-A729-AEF661284F32}" type="presParOf" srcId="{4381F1EE-DE3C-4912-A33D-65D91BD0F429}" destId="{B46C1A35-B3A1-4921-B1A2-1A6E6DE3AB8D}" srcOrd="0" destOrd="0" presId="urn:microsoft.com/office/officeart/2005/8/layout/list1"/>
    <dgm:cxn modelId="{D0FF5B3E-B801-4DEB-986F-7824410F018A}" type="presParOf" srcId="{4381F1EE-DE3C-4912-A33D-65D91BD0F429}" destId="{E4DEB223-F84A-4B94-B0D1-8D99DAFBF818}" srcOrd="1" destOrd="0" presId="urn:microsoft.com/office/officeart/2005/8/layout/list1"/>
    <dgm:cxn modelId="{602DB637-2918-4701-ADD3-E88802E8184F}" type="presParOf" srcId="{AC94EA23-6E6F-4BFC-B7E5-65F1A4469D97}" destId="{8828DC1D-530E-4EC0-8F2D-4945FB65AA5F}" srcOrd="9" destOrd="0" presId="urn:microsoft.com/office/officeart/2005/8/layout/list1"/>
    <dgm:cxn modelId="{A5207691-1166-4940-9085-9986974DC2EE}" type="presParOf" srcId="{AC94EA23-6E6F-4BFC-B7E5-65F1A4469D97}" destId="{E3FC1FE9-02E5-474A-A2BD-5D6B04B358C3}" srcOrd="10" destOrd="0" presId="urn:microsoft.com/office/officeart/2005/8/layout/list1"/>
    <dgm:cxn modelId="{5D285E71-F670-4C70-90E4-75F33EE85B92}" type="presParOf" srcId="{AC94EA23-6E6F-4BFC-B7E5-65F1A4469D97}" destId="{4B861A81-A2C2-4AC6-A596-F3393ED662CB}" srcOrd="11" destOrd="0" presId="urn:microsoft.com/office/officeart/2005/8/layout/list1"/>
    <dgm:cxn modelId="{20593497-005C-48C4-9046-5C1FC4D5BF53}" type="presParOf" srcId="{AC94EA23-6E6F-4BFC-B7E5-65F1A4469D97}" destId="{FADC4784-C4A9-4479-8024-F936FC62D976}" srcOrd="12" destOrd="0" presId="urn:microsoft.com/office/officeart/2005/8/layout/list1"/>
    <dgm:cxn modelId="{44E584D1-1F96-4A38-B957-7EE73F31C837}" type="presParOf" srcId="{FADC4784-C4A9-4479-8024-F936FC62D976}" destId="{05293618-8E52-4F6E-B0F4-44AE968E22B2}" srcOrd="0" destOrd="0" presId="urn:microsoft.com/office/officeart/2005/8/layout/list1"/>
    <dgm:cxn modelId="{CDF3FB42-8227-44FB-8D10-583B9CDB13C1}" type="presParOf" srcId="{FADC4784-C4A9-4479-8024-F936FC62D976}" destId="{246FC866-57D2-41EE-8187-FF0F47FA7EB3}" srcOrd="1" destOrd="0" presId="urn:microsoft.com/office/officeart/2005/8/layout/list1"/>
    <dgm:cxn modelId="{1CB84705-EF6B-4704-99C9-91E7BC9B07B4}" type="presParOf" srcId="{AC94EA23-6E6F-4BFC-B7E5-65F1A4469D97}" destId="{FEABC8E4-4E50-48C5-BC56-127998B174C6}" srcOrd="13" destOrd="0" presId="urn:microsoft.com/office/officeart/2005/8/layout/list1"/>
    <dgm:cxn modelId="{1D95DE93-98CF-4C45-BE64-E124FA5963D2}" type="presParOf" srcId="{AC94EA23-6E6F-4BFC-B7E5-65F1A4469D97}" destId="{C81183A0-B472-4202-AF87-5B6C0CCCEE79}" srcOrd="14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C7C47B-8B76-4FF0-A577-620B3E52A17E}">
      <dsp:nvSpPr>
        <dsp:cNvPr id="0" name=""/>
        <dsp:cNvSpPr/>
      </dsp:nvSpPr>
      <dsp:spPr>
        <a:xfrm>
          <a:off x="0" y="435487"/>
          <a:ext cx="7460304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CCF62C1-B860-4801-9A0C-2CC4ABF4C524}">
      <dsp:nvSpPr>
        <dsp:cNvPr id="0" name=""/>
        <dsp:cNvSpPr/>
      </dsp:nvSpPr>
      <dsp:spPr>
        <a:xfrm>
          <a:off x="373015" y="22207"/>
          <a:ext cx="5222212" cy="826560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97387" tIns="0" rIns="19738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Lý</a:t>
          </a:r>
          <a:r>
            <a:rPr lang="en-US" sz="2800" kern="1200" dirty="0"/>
            <a:t> do </a:t>
          </a:r>
          <a:r>
            <a:rPr lang="en-US" sz="2800" kern="1200" dirty="0" err="1"/>
            <a:t>chọn</a:t>
          </a:r>
          <a:r>
            <a:rPr lang="en-US" sz="2800" kern="1200" dirty="0"/>
            <a:t> </a:t>
          </a:r>
          <a:r>
            <a:rPr lang="en-US" sz="2800" kern="1200" dirty="0" err="1"/>
            <a:t>đề</a:t>
          </a:r>
          <a:r>
            <a:rPr lang="en-US" sz="2800" kern="1200" dirty="0"/>
            <a:t> </a:t>
          </a:r>
          <a:r>
            <a:rPr lang="en-US" sz="2800" kern="1200" dirty="0" err="1"/>
            <a:t>tài</a:t>
          </a:r>
          <a:endParaRPr lang="en-US" sz="2800" kern="1200" dirty="0"/>
        </a:p>
      </dsp:txBody>
      <dsp:txXfrm>
        <a:off x="413364" y="62556"/>
        <a:ext cx="5141514" cy="745862"/>
      </dsp:txXfrm>
    </dsp:sp>
    <dsp:sp modelId="{662269C9-C7E2-4EB9-9B6C-0D5E08AE3058}">
      <dsp:nvSpPr>
        <dsp:cNvPr id="0" name=""/>
        <dsp:cNvSpPr/>
      </dsp:nvSpPr>
      <dsp:spPr>
        <a:xfrm>
          <a:off x="0" y="1705568"/>
          <a:ext cx="7460304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2451115"/>
              <a:satOff val="-3409"/>
              <a:lumOff val="-130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7FF9DC3-3DA8-4DB4-B96A-822C78A968C0}">
      <dsp:nvSpPr>
        <dsp:cNvPr id="0" name=""/>
        <dsp:cNvSpPr/>
      </dsp:nvSpPr>
      <dsp:spPr>
        <a:xfrm>
          <a:off x="373015" y="1292287"/>
          <a:ext cx="5222212" cy="826560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97387" tIns="0" rIns="19738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Thiết</a:t>
          </a:r>
          <a:r>
            <a:rPr lang="en-US" sz="2800" kern="1200" dirty="0"/>
            <a:t> </a:t>
          </a:r>
          <a:r>
            <a:rPr lang="en-US" sz="2800" kern="1200" dirty="0" err="1"/>
            <a:t>kế</a:t>
          </a:r>
          <a:r>
            <a:rPr lang="en-US" sz="2800" kern="1200" dirty="0"/>
            <a:t> </a:t>
          </a:r>
          <a:r>
            <a:rPr lang="en-US" sz="2800" kern="1200" dirty="0" err="1"/>
            <a:t>hệ</a:t>
          </a:r>
          <a:r>
            <a:rPr lang="en-US" sz="2800" kern="1200" dirty="0"/>
            <a:t> </a:t>
          </a:r>
          <a:r>
            <a:rPr lang="en-US" sz="2800" kern="1200" dirty="0" err="1"/>
            <a:t>thống</a:t>
          </a:r>
          <a:endParaRPr lang="en-US" sz="2800" kern="1200" dirty="0"/>
        </a:p>
      </dsp:txBody>
      <dsp:txXfrm>
        <a:off x="413364" y="1332636"/>
        <a:ext cx="5141514" cy="745862"/>
      </dsp:txXfrm>
    </dsp:sp>
    <dsp:sp modelId="{E3FC1FE9-02E5-474A-A2BD-5D6B04B358C3}">
      <dsp:nvSpPr>
        <dsp:cNvPr id="0" name=""/>
        <dsp:cNvSpPr/>
      </dsp:nvSpPr>
      <dsp:spPr>
        <a:xfrm>
          <a:off x="0" y="2975648"/>
          <a:ext cx="7460304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4902230"/>
              <a:satOff val="-6819"/>
              <a:lumOff val="-2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4DEB223-F84A-4B94-B0D1-8D99DAFBF818}">
      <dsp:nvSpPr>
        <dsp:cNvPr id="0" name=""/>
        <dsp:cNvSpPr/>
      </dsp:nvSpPr>
      <dsp:spPr>
        <a:xfrm>
          <a:off x="373015" y="2562368"/>
          <a:ext cx="5222212" cy="826560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97387" tIns="0" rIns="19738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dirty="0" err="1"/>
            <a:t>Kết</a:t>
          </a:r>
          <a:r>
            <a:rPr lang="en-US" sz="2800" kern="1200" dirty="0"/>
            <a:t> </a:t>
          </a:r>
          <a:r>
            <a:rPr lang="en-US" sz="2800" kern="1200" dirty="0" err="1"/>
            <a:t>quả</a:t>
          </a:r>
          <a:r>
            <a:rPr lang="en-US" sz="2800" kern="1200" dirty="0"/>
            <a:t> </a:t>
          </a:r>
          <a:r>
            <a:rPr lang="en-US" sz="2800" kern="1200" dirty="0" err="1"/>
            <a:t>đạt</a:t>
          </a:r>
          <a:r>
            <a:rPr lang="en-US" sz="2800" kern="1200" dirty="0"/>
            <a:t> </a:t>
          </a:r>
          <a:r>
            <a:rPr lang="en-US" sz="2800" kern="1200" dirty="0" err="1"/>
            <a:t>được</a:t>
          </a:r>
          <a:endParaRPr lang="en-US" sz="2800" kern="1200" dirty="0"/>
        </a:p>
      </dsp:txBody>
      <dsp:txXfrm>
        <a:off x="413364" y="2602717"/>
        <a:ext cx="5141514" cy="745862"/>
      </dsp:txXfrm>
    </dsp:sp>
    <dsp:sp modelId="{C81183A0-B472-4202-AF87-5B6C0CCCEE79}">
      <dsp:nvSpPr>
        <dsp:cNvPr id="0" name=""/>
        <dsp:cNvSpPr/>
      </dsp:nvSpPr>
      <dsp:spPr>
        <a:xfrm>
          <a:off x="0" y="4245728"/>
          <a:ext cx="7460304" cy="7056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-7353344"/>
              <a:satOff val="-10228"/>
              <a:lumOff val="-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6FC866-57D2-41EE-8187-FF0F47FA7EB3}">
      <dsp:nvSpPr>
        <dsp:cNvPr id="0" name=""/>
        <dsp:cNvSpPr/>
      </dsp:nvSpPr>
      <dsp:spPr>
        <a:xfrm>
          <a:off x="373015" y="3832448"/>
          <a:ext cx="5222212" cy="826560"/>
        </a:xfrm>
        <a:prstGeom prst="roundRect">
          <a:avLst/>
        </a:prstGeom>
        <a:solidFill>
          <a:schemeClr val="lt1"/>
        </a:solidFill>
        <a:ln w="12700" cap="flat" cmpd="sng" algn="ctr">
          <a:solidFill>
            <a:schemeClr val="dk1"/>
          </a:solidFill>
          <a:prstDash val="solid"/>
          <a:miter lim="800000"/>
        </a:ln>
        <a:effectLst/>
      </dsp:spPr>
      <dsp:style>
        <a:lnRef idx="2">
          <a:schemeClr val="dk1"/>
        </a:lnRef>
        <a:fillRef idx="1">
          <a:schemeClr val="lt1"/>
        </a:fillRef>
        <a:effectRef idx="0">
          <a:schemeClr val="dk1"/>
        </a:effectRef>
        <a:fontRef idx="minor">
          <a:schemeClr val="dk1"/>
        </a:fontRef>
      </dsp:style>
      <dsp:txBody>
        <a:bodyPr spcFirstLastPara="0" vert="horz" wrap="square" lIns="197387" tIns="0" rIns="197387" bIns="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 err="1"/>
            <a:t>Kết</a:t>
          </a:r>
          <a:r>
            <a:rPr lang="en-US" sz="2800" kern="1200"/>
            <a:t> luận và hướng phát triển</a:t>
          </a:r>
          <a:endParaRPr lang="en-US" sz="2800" kern="1200" dirty="0"/>
        </a:p>
      </dsp:txBody>
      <dsp:txXfrm>
        <a:off x="413364" y="3872797"/>
        <a:ext cx="5141514" cy="7458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jpeg>
</file>

<file path=ppt/media/image5.jpeg>
</file>

<file path=ppt/media/image6.png>
</file>

<file path=ppt/media/image7.jp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FC5BED-13FA-4FC8-A297-B8DDF1B30C32}" type="datetimeFigureOut">
              <a:rPr lang="en-US" smtClean="0"/>
              <a:t>6/2/2022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D8EC5D-D19F-4532-BB41-98C88EC39E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9680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9" name="Group 288"/>
          <p:cNvGrpSpPr/>
          <p:nvPr userDrawn="1"/>
        </p:nvGrpSpPr>
        <p:grpSpPr>
          <a:xfrm>
            <a:off x="0" y="779676"/>
            <a:ext cx="4654344" cy="6066876"/>
            <a:chOff x="-74724" y="894430"/>
            <a:chExt cx="4654344" cy="606687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119" name="Group 118"/>
            <p:cNvGrpSpPr/>
            <p:nvPr userDrawn="1"/>
          </p:nvGrpSpPr>
          <p:grpSpPr>
            <a:xfrm>
              <a:off x="-74724" y="1990846"/>
              <a:ext cx="1718329" cy="4970460"/>
              <a:chOff x="-74724" y="1155168"/>
              <a:chExt cx="2055379" cy="5806138"/>
            </a:xfrm>
          </p:grpSpPr>
          <p:sp>
            <p:nvSpPr>
              <p:cNvPr id="3" name="Oval 2"/>
              <p:cNvSpPr/>
              <p:nvPr userDrawn="1"/>
            </p:nvSpPr>
            <p:spPr>
              <a:xfrm>
                <a:off x="574767" y="5029201"/>
                <a:ext cx="1319348" cy="130628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" name="Oval 3"/>
              <p:cNvSpPr/>
              <p:nvPr userDrawn="1"/>
            </p:nvSpPr>
            <p:spPr>
              <a:xfrm>
                <a:off x="661307" y="5114108"/>
                <a:ext cx="1146265" cy="1136469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" name="Oval 4"/>
              <p:cNvSpPr/>
              <p:nvPr userDrawn="1"/>
            </p:nvSpPr>
            <p:spPr>
              <a:xfrm>
                <a:off x="1025434" y="5466806"/>
                <a:ext cx="418012" cy="431074"/>
              </a:xfrm>
              <a:prstGeom prst="ellips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9" name="Arc 8"/>
              <p:cNvSpPr/>
              <p:nvPr userDrawn="1"/>
            </p:nvSpPr>
            <p:spPr>
              <a:xfrm>
                <a:off x="841738" y="4943100"/>
                <a:ext cx="1138917" cy="1150722"/>
              </a:xfrm>
              <a:prstGeom prst="arc">
                <a:avLst>
                  <a:gd name="adj1" fmla="val 16200000"/>
                  <a:gd name="adj2" fmla="val 567839"/>
                </a:avLst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Arc 69"/>
              <p:cNvSpPr/>
              <p:nvPr userDrawn="1"/>
            </p:nvSpPr>
            <p:spPr>
              <a:xfrm rot="5400000" flipV="1">
                <a:off x="519410" y="5339420"/>
                <a:ext cx="1131171" cy="1116918"/>
              </a:xfrm>
              <a:prstGeom prst="arc">
                <a:avLst>
                  <a:gd name="adj1" fmla="val 16272423"/>
                  <a:gd name="adj2" fmla="val 567839"/>
                </a:avLst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3" name="Straight Connector 22"/>
              <p:cNvCxnSpPr/>
              <p:nvPr userDrawn="1"/>
            </p:nvCxnSpPr>
            <p:spPr>
              <a:xfrm flipH="1">
                <a:off x="23185" y="6292412"/>
                <a:ext cx="673971" cy="565588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/>
              <p:cNvCxnSpPr>
                <a:stCxn id="5" idx="1"/>
              </p:cNvCxnSpPr>
              <p:nvPr userDrawn="1"/>
            </p:nvCxnSpPr>
            <p:spPr>
              <a:xfrm flipH="1" flipV="1">
                <a:off x="574767" y="4943100"/>
                <a:ext cx="511883" cy="586835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 userDrawn="1"/>
            </p:nvCxnSpPr>
            <p:spPr>
              <a:xfrm flipV="1">
                <a:off x="574767" y="3634163"/>
                <a:ext cx="0" cy="1308937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9" name="Oval 38"/>
              <p:cNvSpPr/>
              <p:nvPr userDrawn="1"/>
            </p:nvSpPr>
            <p:spPr>
              <a:xfrm>
                <a:off x="515984" y="3516597"/>
                <a:ext cx="117566" cy="117566"/>
              </a:xfrm>
              <a:prstGeom prst="ellips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1" name="Straight Connector 40"/>
              <p:cNvCxnSpPr/>
              <p:nvPr userDrawn="1"/>
            </p:nvCxnSpPr>
            <p:spPr>
              <a:xfrm flipH="1" flipV="1">
                <a:off x="23185" y="3814354"/>
                <a:ext cx="551582" cy="287383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Straight Connector 78"/>
              <p:cNvCxnSpPr/>
              <p:nvPr userDrawn="1"/>
            </p:nvCxnSpPr>
            <p:spPr>
              <a:xfrm flipH="1" flipV="1">
                <a:off x="23185" y="3900455"/>
                <a:ext cx="551582" cy="287383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2" name="Oval 41"/>
              <p:cNvSpPr/>
              <p:nvPr userDrawn="1"/>
            </p:nvSpPr>
            <p:spPr>
              <a:xfrm>
                <a:off x="62885" y="4864214"/>
                <a:ext cx="241644" cy="249894"/>
              </a:xfrm>
              <a:prstGeom prst="ellips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3" name="Isosceles Triangle 42"/>
              <p:cNvSpPr/>
              <p:nvPr userDrawn="1"/>
            </p:nvSpPr>
            <p:spPr>
              <a:xfrm rot="16200000">
                <a:off x="-37457" y="5784174"/>
                <a:ext cx="248194" cy="322727"/>
              </a:xfrm>
              <a:prstGeom prst="triangl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7" name="Straight Connector 46"/>
              <p:cNvCxnSpPr>
                <a:stCxn id="9" idx="0"/>
              </p:cNvCxnSpPr>
              <p:nvPr userDrawn="1"/>
            </p:nvCxnSpPr>
            <p:spPr>
              <a:xfrm flipV="1">
                <a:off x="1411196" y="3383280"/>
                <a:ext cx="32250" cy="1559820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8" name="Isosceles Triangle 97"/>
              <p:cNvSpPr/>
              <p:nvPr userDrawn="1"/>
            </p:nvSpPr>
            <p:spPr>
              <a:xfrm rot="10800000">
                <a:off x="1064169" y="6638579"/>
                <a:ext cx="248194" cy="322727"/>
              </a:xfrm>
              <a:prstGeom prst="triangl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49" name="Straight Connector 48"/>
              <p:cNvCxnSpPr/>
              <p:nvPr userDrawn="1"/>
            </p:nvCxnSpPr>
            <p:spPr>
              <a:xfrm flipH="1" flipV="1">
                <a:off x="964999" y="4152263"/>
                <a:ext cx="326201" cy="186894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Straight Connector 50"/>
              <p:cNvCxnSpPr/>
              <p:nvPr userDrawn="1"/>
            </p:nvCxnSpPr>
            <p:spPr>
              <a:xfrm flipV="1">
                <a:off x="964999" y="3625906"/>
                <a:ext cx="0" cy="526357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99" name="Oval 98"/>
              <p:cNvSpPr/>
              <p:nvPr userDrawn="1"/>
            </p:nvSpPr>
            <p:spPr>
              <a:xfrm>
                <a:off x="901746" y="3534144"/>
                <a:ext cx="140723" cy="145357"/>
              </a:xfrm>
              <a:prstGeom prst="ellips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4" name="Straight Connector 53"/>
              <p:cNvCxnSpPr/>
              <p:nvPr userDrawn="1"/>
            </p:nvCxnSpPr>
            <p:spPr>
              <a:xfrm flipV="1">
                <a:off x="1291200" y="3383280"/>
                <a:ext cx="0" cy="1559820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Connector 55"/>
              <p:cNvCxnSpPr/>
              <p:nvPr userDrawn="1"/>
            </p:nvCxnSpPr>
            <p:spPr>
              <a:xfrm flipH="1" flipV="1">
                <a:off x="820574" y="2990877"/>
                <a:ext cx="470626" cy="391886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1" name="Oval 100"/>
              <p:cNvSpPr/>
              <p:nvPr userDrawn="1"/>
            </p:nvSpPr>
            <p:spPr>
              <a:xfrm>
                <a:off x="760350" y="2939062"/>
                <a:ext cx="160174" cy="153832"/>
              </a:xfrm>
              <a:prstGeom prst="ellips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02" name="Oval 101"/>
              <p:cNvSpPr/>
              <p:nvPr userDrawn="1"/>
            </p:nvSpPr>
            <p:spPr>
              <a:xfrm>
                <a:off x="1312364" y="4446318"/>
                <a:ext cx="183387" cy="188348"/>
              </a:xfrm>
              <a:prstGeom prst="ellips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58" name="Straight Connector 57"/>
              <p:cNvCxnSpPr/>
              <p:nvPr userDrawn="1"/>
            </p:nvCxnSpPr>
            <p:spPr>
              <a:xfrm flipH="1" flipV="1">
                <a:off x="1083293" y="3064969"/>
                <a:ext cx="358451" cy="317794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Connector 63"/>
              <p:cNvCxnSpPr/>
              <p:nvPr userDrawn="1"/>
            </p:nvCxnSpPr>
            <p:spPr>
              <a:xfrm flipV="1">
                <a:off x="1083293" y="2597709"/>
                <a:ext cx="0" cy="467260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65" name="Group 64"/>
              <p:cNvGrpSpPr/>
              <p:nvPr userDrawn="1"/>
            </p:nvGrpSpPr>
            <p:grpSpPr>
              <a:xfrm>
                <a:off x="786765" y="2010575"/>
                <a:ext cx="617292" cy="601653"/>
                <a:chOff x="878459" y="1108839"/>
                <a:chExt cx="1319348" cy="1306286"/>
              </a:xfrm>
            </p:grpSpPr>
            <p:sp>
              <p:nvSpPr>
                <p:cNvPr id="103" name="Oval 102"/>
                <p:cNvSpPr/>
                <p:nvPr userDrawn="1"/>
              </p:nvSpPr>
              <p:spPr>
                <a:xfrm>
                  <a:off x="878459" y="1108839"/>
                  <a:ext cx="1319348" cy="130628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accent1">
                      <a:lumMod val="40000"/>
                      <a:lumOff val="60000"/>
                      <a:alpha val="49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4" name="Oval 103"/>
                <p:cNvSpPr/>
                <p:nvPr userDrawn="1"/>
              </p:nvSpPr>
              <p:spPr>
                <a:xfrm>
                  <a:off x="964999" y="1193746"/>
                  <a:ext cx="1146265" cy="1136469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solidFill>
                    <a:schemeClr val="accent1">
                      <a:lumMod val="40000"/>
                      <a:lumOff val="60000"/>
                      <a:alpha val="49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05" name="Oval 104"/>
                <p:cNvSpPr/>
                <p:nvPr userDrawn="1"/>
              </p:nvSpPr>
              <p:spPr>
                <a:xfrm>
                  <a:off x="1329126" y="1546444"/>
                  <a:ext cx="418012" cy="431074"/>
                </a:xfrm>
                <a:prstGeom prst="ellipse">
                  <a:avLst/>
                </a:prstGeom>
                <a:ln>
                  <a:solidFill>
                    <a:schemeClr val="accent1">
                      <a:lumMod val="40000"/>
                      <a:lumOff val="60000"/>
                      <a:alpha val="49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71" name="Straight Connector 70"/>
              <p:cNvCxnSpPr/>
              <p:nvPr userDrawn="1"/>
            </p:nvCxnSpPr>
            <p:spPr>
              <a:xfrm flipH="1" flipV="1">
                <a:off x="1074494" y="1487354"/>
                <a:ext cx="8799" cy="520829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3" name="Oval 112"/>
              <p:cNvSpPr/>
              <p:nvPr userDrawn="1"/>
            </p:nvSpPr>
            <p:spPr>
              <a:xfrm>
                <a:off x="1010533" y="1448246"/>
                <a:ext cx="117566" cy="117566"/>
              </a:xfrm>
              <a:prstGeom prst="ellips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74" name="Straight Connector 73"/>
              <p:cNvCxnSpPr/>
              <p:nvPr userDrawn="1"/>
            </p:nvCxnSpPr>
            <p:spPr>
              <a:xfrm flipH="1" flipV="1">
                <a:off x="633550" y="1713813"/>
                <a:ext cx="440945" cy="212493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6" name="Straight Connector 115"/>
              <p:cNvCxnSpPr/>
              <p:nvPr userDrawn="1"/>
            </p:nvCxnSpPr>
            <p:spPr>
              <a:xfrm flipH="1" flipV="1">
                <a:off x="827256" y="1630125"/>
                <a:ext cx="256037" cy="106629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Straight Connector 76"/>
              <p:cNvCxnSpPr/>
              <p:nvPr userDrawn="1"/>
            </p:nvCxnSpPr>
            <p:spPr>
              <a:xfrm flipV="1">
                <a:off x="823086" y="1214846"/>
                <a:ext cx="0" cy="415279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0" name="Straight Connector 79"/>
              <p:cNvCxnSpPr/>
              <p:nvPr userDrawn="1"/>
            </p:nvCxnSpPr>
            <p:spPr>
              <a:xfrm flipV="1">
                <a:off x="631465" y="1354165"/>
                <a:ext cx="1" cy="359648"/>
              </a:xfrm>
              <a:prstGeom prst="lin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2" name="Oval 121"/>
              <p:cNvSpPr/>
              <p:nvPr userDrawn="1"/>
            </p:nvSpPr>
            <p:spPr>
              <a:xfrm>
                <a:off x="768472" y="1155168"/>
                <a:ext cx="117566" cy="117566"/>
              </a:xfrm>
              <a:prstGeom prst="ellips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23" name="Oval 122"/>
              <p:cNvSpPr/>
              <p:nvPr userDrawn="1"/>
            </p:nvSpPr>
            <p:spPr>
              <a:xfrm>
                <a:off x="178154" y="2041003"/>
                <a:ext cx="241644" cy="249894"/>
              </a:xfrm>
              <a:prstGeom prst="ellipse">
                <a:avLst/>
              </a:prstGeom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21" name="Isosceles Triangle 120"/>
            <p:cNvSpPr/>
            <p:nvPr userDrawn="1"/>
          </p:nvSpPr>
          <p:spPr>
            <a:xfrm>
              <a:off x="567843" y="1319225"/>
              <a:ext cx="582847" cy="474562"/>
            </a:xfrm>
            <a:prstGeom prst="triangle">
              <a:avLst/>
            </a:prstGeom>
            <a:noFill/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8" name="Isosceles Triangle 127"/>
            <p:cNvSpPr/>
            <p:nvPr userDrawn="1"/>
          </p:nvSpPr>
          <p:spPr>
            <a:xfrm>
              <a:off x="685782" y="1457652"/>
              <a:ext cx="346967" cy="267071"/>
            </a:xfrm>
            <a:prstGeom prst="triangle">
              <a:avLst/>
            </a:prstGeom>
            <a:solidFill>
              <a:schemeClr val="accent1"/>
            </a:solidFill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5" name="Straight Connector 124"/>
            <p:cNvCxnSpPr>
              <a:stCxn id="121" idx="0"/>
            </p:cNvCxnSpPr>
            <p:nvPr userDrawn="1"/>
          </p:nvCxnSpPr>
          <p:spPr>
            <a:xfrm flipH="1" flipV="1">
              <a:off x="845025" y="925975"/>
              <a:ext cx="14242" cy="39325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3" name="Oval 132"/>
            <p:cNvSpPr/>
            <p:nvPr userDrawn="1"/>
          </p:nvSpPr>
          <p:spPr>
            <a:xfrm>
              <a:off x="805239" y="894430"/>
              <a:ext cx="98287" cy="100645"/>
            </a:xfrm>
            <a:prstGeom prst="ellips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27" name="Straight Connector 126"/>
            <p:cNvCxnSpPr/>
            <p:nvPr userDrawn="1"/>
          </p:nvCxnSpPr>
          <p:spPr>
            <a:xfrm flipV="1">
              <a:off x="859610" y="1209458"/>
              <a:ext cx="136130" cy="59305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Straight Connector 133"/>
            <p:cNvCxnSpPr/>
            <p:nvPr userDrawn="1"/>
          </p:nvCxnSpPr>
          <p:spPr>
            <a:xfrm flipV="1">
              <a:off x="995740" y="1122600"/>
              <a:ext cx="0" cy="86858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7" name="Oval 136"/>
            <p:cNvSpPr/>
            <p:nvPr userDrawn="1"/>
          </p:nvSpPr>
          <p:spPr>
            <a:xfrm>
              <a:off x="957639" y="1046830"/>
              <a:ext cx="98287" cy="100645"/>
            </a:xfrm>
            <a:prstGeom prst="ellips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Isosceles Triangle 134"/>
            <p:cNvSpPr/>
            <p:nvPr userDrawn="1"/>
          </p:nvSpPr>
          <p:spPr>
            <a:xfrm>
              <a:off x="1127708" y="2041168"/>
              <a:ext cx="110509" cy="120033"/>
            </a:xfrm>
            <a:prstGeom prst="triangl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1" name="Oval 140"/>
            <p:cNvSpPr/>
            <p:nvPr userDrawn="1"/>
          </p:nvSpPr>
          <p:spPr>
            <a:xfrm>
              <a:off x="1161560" y="2450406"/>
              <a:ext cx="133908" cy="131691"/>
            </a:xfrm>
            <a:prstGeom prst="ellips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36" name="Group 135"/>
            <p:cNvGrpSpPr/>
            <p:nvPr userDrawn="1"/>
          </p:nvGrpSpPr>
          <p:grpSpPr>
            <a:xfrm>
              <a:off x="1176926" y="3065646"/>
              <a:ext cx="466679" cy="322559"/>
              <a:chOff x="1176926" y="2913644"/>
              <a:chExt cx="582847" cy="474562"/>
            </a:xfrm>
          </p:grpSpPr>
          <p:sp>
            <p:nvSpPr>
              <p:cNvPr id="142" name="Isosceles Triangle 141"/>
              <p:cNvSpPr/>
              <p:nvPr userDrawn="1"/>
            </p:nvSpPr>
            <p:spPr>
              <a:xfrm>
                <a:off x="1176926" y="2913644"/>
                <a:ext cx="582847" cy="474562"/>
              </a:xfrm>
              <a:prstGeom prst="triangle">
                <a:avLst/>
              </a:prstGeom>
              <a:noFill/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3" name="Isosceles Triangle 142"/>
              <p:cNvSpPr/>
              <p:nvPr userDrawn="1"/>
            </p:nvSpPr>
            <p:spPr>
              <a:xfrm>
                <a:off x="1294865" y="3052071"/>
                <a:ext cx="346967" cy="267071"/>
              </a:xfrm>
              <a:prstGeom prst="triangle">
                <a:avLst/>
              </a:prstGeom>
              <a:solidFill>
                <a:schemeClr val="accent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44" name="Straight Connector 143"/>
            <p:cNvCxnSpPr/>
            <p:nvPr userDrawn="1"/>
          </p:nvCxnSpPr>
          <p:spPr>
            <a:xfrm flipV="1">
              <a:off x="1498904" y="5233581"/>
              <a:ext cx="146394" cy="146394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4" name="Group 153"/>
            <p:cNvGrpSpPr/>
            <p:nvPr userDrawn="1"/>
          </p:nvGrpSpPr>
          <p:grpSpPr>
            <a:xfrm>
              <a:off x="1513622" y="4723520"/>
              <a:ext cx="601980" cy="511839"/>
              <a:chOff x="1513622" y="4723520"/>
              <a:chExt cx="601980" cy="511839"/>
            </a:xfrm>
          </p:grpSpPr>
          <p:sp>
            <p:nvSpPr>
              <p:cNvPr id="145" name="Hexagon 144"/>
              <p:cNvSpPr/>
              <p:nvPr userDrawn="1"/>
            </p:nvSpPr>
            <p:spPr>
              <a:xfrm>
                <a:off x="1513622" y="4723520"/>
                <a:ext cx="601980" cy="511839"/>
              </a:xfrm>
              <a:prstGeom prst="hexagon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6" name="Hexagon 145"/>
              <p:cNvSpPr/>
              <p:nvPr userDrawn="1"/>
            </p:nvSpPr>
            <p:spPr>
              <a:xfrm>
                <a:off x="1563301" y="4770329"/>
                <a:ext cx="504183" cy="418220"/>
              </a:xfrm>
              <a:prstGeom prst="hexagon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Hexagon 146"/>
              <p:cNvSpPr/>
              <p:nvPr userDrawn="1"/>
            </p:nvSpPr>
            <p:spPr>
              <a:xfrm>
                <a:off x="1669852" y="4856370"/>
                <a:ext cx="303661" cy="266029"/>
              </a:xfrm>
              <a:prstGeom prst="hexagon">
                <a:avLst/>
              </a:prstGeom>
              <a:solidFill>
                <a:schemeClr val="accent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48" name="Oval 147"/>
            <p:cNvSpPr/>
            <p:nvPr userDrawn="1"/>
          </p:nvSpPr>
          <p:spPr>
            <a:xfrm>
              <a:off x="1640260" y="4494151"/>
              <a:ext cx="133908" cy="131691"/>
            </a:xfrm>
            <a:prstGeom prst="ellips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9" name="Oval 148"/>
            <p:cNvSpPr/>
            <p:nvPr userDrawn="1"/>
          </p:nvSpPr>
          <p:spPr>
            <a:xfrm>
              <a:off x="1839605" y="4494151"/>
              <a:ext cx="133908" cy="131691"/>
            </a:xfrm>
            <a:prstGeom prst="ellips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51" name="Straight Connector 150"/>
            <p:cNvCxnSpPr>
              <a:stCxn id="5" idx="6"/>
            </p:cNvCxnSpPr>
            <p:nvPr userDrawn="1"/>
          </p:nvCxnSpPr>
          <p:spPr>
            <a:xfrm flipV="1">
              <a:off x="1194490" y="5866423"/>
              <a:ext cx="645115" cy="2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Straight Connector 152"/>
            <p:cNvCxnSpPr/>
            <p:nvPr userDrawn="1"/>
          </p:nvCxnSpPr>
          <p:spPr>
            <a:xfrm>
              <a:off x="1563301" y="5985502"/>
              <a:ext cx="276304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55" name="Group 154"/>
            <p:cNvGrpSpPr/>
            <p:nvPr userDrawn="1"/>
          </p:nvGrpSpPr>
          <p:grpSpPr>
            <a:xfrm>
              <a:off x="1773058" y="5752593"/>
              <a:ext cx="416012" cy="331142"/>
              <a:chOff x="1513622" y="4723520"/>
              <a:chExt cx="601980" cy="511839"/>
            </a:xfrm>
          </p:grpSpPr>
          <p:sp>
            <p:nvSpPr>
              <p:cNvPr id="156" name="Hexagon 155"/>
              <p:cNvSpPr/>
              <p:nvPr userDrawn="1"/>
            </p:nvSpPr>
            <p:spPr>
              <a:xfrm>
                <a:off x="1513622" y="4723520"/>
                <a:ext cx="601980" cy="511839"/>
              </a:xfrm>
              <a:prstGeom prst="hexagon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7" name="Hexagon 156"/>
              <p:cNvSpPr/>
              <p:nvPr userDrawn="1"/>
            </p:nvSpPr>
            <p:spPr>
              <a:xfrm>
                <a:off x="1563301" y="4770329"/>
                <a:ext cx="504183" cy="418220"/>
              </a:xfrm>
              <a:prstGeom prst="hexagon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58" name="Hexagon 157"/>
              <p:cNvSpPr/>
              <p:nvPr userDrawn="1"/>
            </p:nvSpPr>
            <p:spPr>
              <a:xfrm>
                <a:off x="1669852" y="4856370"/>
                <a:ext cx="303661" cy="266029"/>
              </a:xfrm>
              <a:prstGeom prst="hexagon">
                <a:avLst/>
              </a:prstGeom>
              <a:solidFill>
                <a:schemeClr val="accent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160" name="Straight Connector 159"/>
            <p:cNvCxnSpPr>
              <a:stCxn id="156" idx="0"/>
            </p:cNvCxnSpPr>
            <p:nvPr userDrawn="1"/>
          </p:nvCxnSpPr>
          <p:spPr>
            <a:xfrm>
              <a:off x="2189070" y="5918164"/>
              <a:ext cx="27219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Straight Connector 161"/>
            <p:cNvCxnSpPr/>
            <p:nvPr userDrawn="1"/>
          </p:nvCxnSpPr>
          <p:spPr>
            <a:xfrm>
              <a:off x="2461260" y="5918164"/>
              <a:ext cx="182880" cy="279809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Straight Connector 163"/>
            <p:cNvCxnSpPr/>
            <p:nvPr userDrawn="1"/>
          </p:nvCxnSpPr>
          <p:spPr>
            <a:xfrm>
              <a:off x="2644140" y="6197973"/>
              <a:ext cx="502920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65" name="Group 164"/>
            <p:cNvGrpSpPr/>
            <p:nvPr userDrawn="1"/>
          </p:nvGrpSpPr>
          <p:grpSpPr>
            <a:xfrm>
              <a:off x="3121934" y="6022528"/>
              <a:ext cx="416012" cy="331142"/>
              <a:chOff x="1513622" y="4723520"/>
              <a:chExt cx="601980" cy="511839"/>
            </a:xfrm>
          </p:grpSpPr>
          <p:sp>
            <p:nvSpPr>
              <p:cNvPr id="166" name="Hexagon 165"/>
              <p:cNvSpPr/>
              <p:nvPr userDrawn="1"/>
            </p:nvSpPr>
            <p:spPr>
              <a:xfrm>
                <a:off x="1513622" y="4723520"/>
                <a:ext cx="601980" cy="511839"/>
              </a:xfrm>
              <a:prstGeom prst="hexagon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7" name="Hexagon 166"/>
              <p:cNvSpPr/>
              <p:nvPr userDrawn="1"/>
            </p:nvSpPr>
            <p:spPr>
              <a:xfrm>
                <a:off x="1563301" y="4770329"/>
                <a:ext cx="504183" cy="418220"/>
              </a:xfrm>
              <a:prstGeom prst="hexagon">
                <a:avLst/>
              </a:prstGeom>
              <a:solidFill>
                <a:schemeClr val="bg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68" name="Hexagon 167"/>
              <p:cNvSpPr/>
              <p:nvPr userDrawn="1"/>
            </p:nvSpPr>
            <p:spPr>
              <a:xfrm>
                <a:off x="1669852" y="4856370"/>
                <a:ext cx="303661" cy="266029"/>
              </a:xfrm>
              <a:prstGeom prst="hexagon">
                <a:avLst/>
              </a:prstGeom>
              <a:solidFill>
                <a:schemeClr val="accent1"/>
              </a:solidFill>
              <a:ln>
                <a:solidFill>
                  <a:schemeClr val="accent1">
                    <a:lumMod val="40000"/>
                    <a:lumOff val="60000"/>
                    <a:alpha val="49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169" name="Oval 168"/>
            <p:cNvSpPr/>
            <p:nvPr userDrawn="1"/>
          </p:nvSpPr>
          <p:spPr>
            <a:xfrm>
              <a:off x="1701453" y="6280588"/>
              <a:ext cx="272060" cy="25453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0" name="Oval 169"/>
            <p:cNvSpPr/>
            <p:nvPr userDrawn="1"/>
          </p:nvSpPr>
          <p:spPr>
            <a:xfrm>
              <a:off x="1777653" y="6349430"/>
              <a:ext cx="119660" cy="116845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1" name="Oval 170"/>
            <p:cNvSpPr/>
            <p:nvPr userDrawn="1"/>
          </p:nvSpPr>
          <p:spPr>
            <a:xfrm>
              <a:off x="2115602" y="6443408"/>
              <a:ext cx="272060" cy="254531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2" name="Oval 171"/>
            <p:cNvSpPr/>
            <p:nvPr userDrawn="1"/>
          </p:nvSpPr>
          <p:spPr>
            <a:xfrm>
              <a:off x="2191802" y="6512250"/>
              <a:ext cx="119660" cy="116845"/>
            </a:xfrm>
            <a:prstGeom prst="ellipse">
              <a:avLst/>
            </a:prstGeom>
            <a:solidFill>
              <a:schemeClr val="accent1"/>
            </a:solidFill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74" name="Straight Connector 173"/>
            <p:cNvCxnSpPr>
              <a:stCxn id="169" idx="4"/>
            </p:cNvCxnSpPr>
            <p:nvPr userDrawn="1"/>
          </p:nvCxnSpPr>
          <p:spPr>
            <a:xfrm>
              <a:off x="1837483" y="6535119"/>
              <a:ext cx="2122" cy="33775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Straight Connector 175"/>
            <p:cNvCxnSpPr/>
            <p:nvPr userDrawn="1"/>
          </p:nvCxnSpPr>
          <p:spPr>
            <a:xfrm>
              <a:off x="1295468" y="6323386"/>
              <a:ext cx="203436" cy="120022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Straight Connector 177"/>
            <p:cNvCxnSpPr/>
            <p:nvPr userDrawn="1"/>
          </p:nvCxnSpPr>
          <p:spPr>
            <a:xfrm flipH="1">
              <a:off x="1488004" y="6443408"/>
              <a:ext cx="10900" cy="414592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Straight Connector 180"/>
            <p:cNvCxnSpPr/>
            <p:nvPr userDrawn="1"/>
          </p:nvCxnSpPr>
          <p:spPr>
            <a:xfrm>
              <a:off x="2311462" y="6083735"/>
              <a:ext cx="568898" cy="774265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Straight Connector 182"/>
            <p:cNvCxnSpPr/>
            <p:nvPr userDrawn="1"/>
          </p:nvCxnSpPr>
          <p:spPr>
            <a:xfrm>
              <a:off x="2461260" y="6280588"/>
              <a:ext cx="0" cy="185687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Straight Connector 184"/>
            <p:cNvCxnSpPr/>
            <p:nvPr userDrawn="1"/>
          </p:nvCxnSpPr>
          <p:spPr>
            <a:xfrm>
              <a:off x="2461421" y="6466275"/>
              <a:ext cx="327660" cy="414592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Straight Connector 186"/>
            <p:cNvCxnSpPr>
              <a:stCxn id="156" idx="5"/>
            </p:cNvCxnSpPr>
            <p:nvPr userDrawn="1"/>
          </p:nvCxnSpPr>
          <p:spPr>
            <a:xfrm flipV="1">
              <a:off x="2106285" y="5484767"/>
              <a:ext cx="281377" cy="267826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/>
            <p:cNvCxnSpPr/>
            <p:nvPr userDrawn="1"/>
          </p:nvCxnSpPr>
          <p:spPr>
            <a:xfrm>
              <a:off x="2387662" y="5484767"/>
              <a:ext cx="401419" cy="0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/>
            <p:cNvCxnSpPr/>
            <p:nvPr userDrawn="1"/>
          </p:nvCxnSpPr>
          <p:spPr>
            <a:xfrm flipV="1">
              <a:off x="2789081" y="5273012"/>
              <a:ext cx="91279" cy="211755"/>
            </a:xfrm>
            <a:prstGeom prst="lin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4" name="Oval 193"/>
            <p:cNvSpPr/>
            <p:nvPr userDrawn="1"/>
          </p:nvSpPr>
          <p:spPr>
            <a:xfrm>
              <a:off x="2831216" y="5233581"/>
              <a:ext cx="98287" cy="100645"/>
            </a:xfrm>
            <a:prstGeom prst="ellipse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96" name="Straight Arrow Connector 195"/>
            <p:cNvCxnSpPr>
              <a:stCxn id="166" idx="0"/>
            </p:cNvCxnSpPr>
            <p:nvPr userDrawn="1"/>
          </p:nvCxnSpPr>
          <p:spPr>
            <a:xfrm>
              <a:off x="3537946" y="6188099"/>
              <a:ext cx="1041674" cy="0"/>
            </a:xfrm>
            <a:prstGeom prst="straightConnector1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Arrow Connector 197"/>
            <p:cNvCxnSpPr>
              <a:stCxn id="166" idx="1"/>
            </p:cNvCxnSpPr>
            <p:nvPr userDrawn="1"/>
          </p:nvCxnSpPr>
          <p:spPr>
            <a:xfrm flipV="1">
              <a:off x="3455161" y="6349430"/>
              <a:ext cx="796799" cy="4240"/>
            </a:xfrm>
            <a:prstGeom prst="straightConnector1">
              <a:avLst/>
            </a:prstGeom>
            <a:ln>
              <a:solidFill>
                <a:schemeClr val="accent1">
                  <a:lumMod val="40000"/>
                  <a:lumOff val="60000"/>
                  <a:alpha val="49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1" name="Group 200"/>
          <p:cNvGrpSpPr/>
          <p:nvPr userDrawn="1"/>
        </p:nvGrpSpPr>
        <p:grpSpPr>
          <a:xfrm rot="10800000">
            <a:off x="7428510" y="83588"/>
            <a:ext cx="4654344" cy="6066876"/>
            <a:chOff x="-74724" y="894430"/>
            <a:chExt cx="4654344" cy="6066876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grpSp>
          <p:nvGrpSpPr>
            <p:cNvPr id="203" name="Group 202"/>
            <p:cNvGrpSpPr/>
            <p:nvPr userDrawn="1"/>
          </p:nvGrpSpPr>
          <p:grpSpPr>
            <a:xfrm>
              <a:off x="-74724" y="1990846"/>
              <a:ext cx="1718329" cy="4970460"/>
              <a:chOff x="-74724" y="1155168"/>
              <a:chExt cx="2055379" cy="5806138"/>
            </a:xfrm>
          </p:grpSpPr>
          <p:sp>
            <p:nvSpPr>
              <p:cNvPr id="252" name="Oval 251"/>
              <p:cNvSpPr/>
              <p:nvPr userDrawn="1"/>
            </p:nvSpPr>
            <p:spPr>
              <a:xfrm>
                <a:off x="574767" y="5029201"/>
                <a:ext cx="1319348" cy="1306286"/>
              </a:xfrm>
              <a:prstGeom prst="ellipse">
                <a:avLst/>
              </a:prstGeom>
              <a:solidFill>
                <a:schemeClr val="bg1"/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3" name="Oval 252"/>
              <p:cNvSpPr/>
              <p:nvPr userDrawn="1"/>
            </p:nvSpPr>
            <p:spPr>
              <a:xfrm>
                <a:off x="661307" y="5114108"/>
                <a:ext cx="1146265" cy="1136469"/>
              </a:xfrm>
              <a:prstGeom prst="ellipse">
                <a:avLst/>
              </a:prstGeom>
              <a:solidFill>
                <a:schemeClr val="bg1"/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4" name="Oval 253"/>
              <p:cNvSpPr/>
              <p:nvPr userDrawn="1"/>
            </p:nvSpPr>
            <p:spPr>
              <a:xfrm>
                <a:off x="1025434" y="5466806"/>
                <a:ext cx="418012" cy="431074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5" name="Arc 254"/>
              <p:cNvSpPr/>
              <p:nvPr userDrawn="1"/>
            </p:nvSpPr>
            <p:spPr>
              <a:xfrm>
                <a:off x="841738" y="4943100"/>
                <a:ext cx="1138917" cy="1150722"/>
              </a:xfrm>
              <a:prstGeom prst="arc">
                <a:avLst>
                  <a:gd name="adj1" fmla="val 16200000"/>
                  <a:gd name="adj2" fmla="val 567839"/>
                </a:avLst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6" name="Arc 255"/>
              <p:cNvSpPr/>
              <p:nvPr userDrawn="1"/>
            </p:nvSpPr>
            <p:spPr>
              <a:xfrm rot="5400000" flipV="1">
                <a:off x="519410" y="5339420"/>
                <a:ext cx="1131171" cy="1116918"/>
              </a:xfrm>
              <a:prstGeom prst="arc">
                <a:avLst>
                  <a:gd name="adj1" fmla="val 16272423"/>
                  <a:gd name="adj2" fmla="val 567839"/>
                </a:avLst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57" name="Straight Connector 256"/>
              <p:cNvCxnSpPr/>
              <p:nvPr userDrawn="1"/>
            </p:nvCxnSpPr>
            <p:spPr>
              <a:xfrm flipH="1">
                <a:off x="23185" y="6292412"/>
                <a:ext cx="673971" cy="565588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Straight Connector 257"/>
              <p:cNvCxnSpPr>
                <a:stCxn id="254" idx="1"/>
              </p:cNvCxnSpPr>
              <p:nvPr userDrawn="1"/>
            </p:nvCxnSpPr>
            <p:spPr>
              <a:xfrm flipH="1" flipV="1">
                <a:off x="574767" y="4943100"/>
                <a:ext cx="511883" cy="586835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59" name="Straight Connector 258"/>
              <p:cNvCxnSpPr/>
              <p:nvPr userDrawn="1"/>
            </p:nvCxnSpPr>
            <p:spPr>
              <a:xfrm flipV="1">
                <a:off x="574767" y="3634163"/>
                <a:ext cx="0" cy="1308937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0" name="Oval 259"/>
              <p:cNvSpPr/>
              <p:nvPr userDrawn="1"/>
            </p:nvSpPr>
            <p:spPr>
              <a:xfrm>
                <a:off x="515984" y="3516597"/>
                <a:ext cx="117566" cy="117566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1" name="Straight Connector 260"/>
              <p:cNvCxnSpPr/>
              <p:nvPr userDrawn="1"/>
            </p:nvCxnSpPr>
            <p:spPr>
              <a:xfrm flipH="1" flipV="1">
                <a:off x="23185" y="3814354"/>
                <a:ext cx="551582" cy="287383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Straight Connector 261"/>
              <p:cNvCxnSpPr/>
              <p:nvPr userDrawn="1"/>
            </p:nvCxnSpPr>
            <p:spPr>
              <a:xfrm flipH="1" flipV="1">
                <a:off x="23185" y="3900455"/>
                <a:ext cx="551582" cy="287383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3" name="Oval 262"/>
              <p:cNvSpPr/>
              <p:nvPr userDrawn="1"/>
            </p:nvSpPr>
            <p:spPr>
              <a:xfrm>
                <a:off x="62885" y="4864213"/>
                <a:ext cx="241644" cy="249894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4" name="Isosceles Triangle 263"/>
              <p:cNvSpPr/>
              <p:nvPr userDrawn="1"/>
            </p:nvSpPr>
            <p:spPr>
              <a:xfrm rot="16200000">
                <a:off x="-37457" y="5784174"/>
                <a:ext cx="248194" cy="322727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5" name="Straight Connector 264"/>
              <p:cNvCxnSpPr>
                <a:stCxn id="255" idx="0"/>
              </p:cNvCxnSpPr>
              <p:nvPr userDrawn="1"/>
            </p:nvCxnSpPr>
            <p:spPr>
              <a:xfrm flipV="1">
                <a:off x="1411196" y="3383280"/>
                <a:ext cx="32250" cy="1559820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6" name="Isosceles Triangle 265"/>
              <p:cNvSpPr/>
              <p:nvPr userDrawn="1"/>
            </p:nvSpPr>
            <p:spPr>
              <a:xfrm rot="10800000">
                <a:off x="1064169" y="6638579"/>
                <a:ext cx="248194" cy="322727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67" name="Straight Connector 266"/>
              <p:cNvCxnSpPr/>
              <p:nvPr userDrawn="1"/>
            </p:nvCxnSpPr>
            <p:spPr>
              <a:xfrm flipH="1" flipV="1">
                <a:off x="964999" y="4152263"/>
                <a:ext cx="326201" cy="186894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Straight Connector 267"/>
              <p:cNvCxnSpPr/>
              <p:nvPr userDrawn="1"/>
            </p:nvCxnSpPr>
            <p:spPr>
              <a:xfrm flipV="1">
                <a:off x="964999" y="3625906"/>
                <a:ext cx="0" cy="526357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69" name="Oval 268"/>
              <p:cNvSpPr/>
              <p:nvPr userDrawn="1"/>
            </p:nvSpPr>
            <p:spPr>
              <a:xfrm>
                <a:off x="901746" y="3534144"/>
                <a:ext cx="140723" cy="145357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0" name="Straight Connector 269"/>
              <p:cNvCxnSpPr/>
              <p:nvPr userDrawn="1"/>
            </p:nvCxnSpPr>
            <p:spPr>
              <a:xfrm flipV="1">
                <a:off x="1291200" y="3383280"/>
                <a:ext cx="0" cy="1559820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1" name="Straight Connector 270"/>
              <p:cNvCxnSpPr/>
              <p:nvPr userDrawn="1"/>
            </p:nvCxnSpPr>
            <p:spPr>
              <a:xfrm flipH="1" flipV="1">
                <a:off x="820574" y="2990877"/>
                <a:ext cx="470626" cy="391886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2" name="Oval 271"/>
              <p:cNvSpPr/>
              <p:nvPr userDrawn="1"/>
            </p:nvSpPr>
            <p:spPr>
              <a:xfrm>
                <a:off x="760350" y="2939062"/>
                <a:ext cx="160174" cy="153832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3" name="Oval 272"/>
              <p:cNvSpPr/>
              <p:nvPr userDrawn="1"/>
            </p:nvSpPr>
            <p:spPr>
              <a:xfrm>
                <a:off x="1312365" y="4446319"/>
                <a:ext cx="183387" cy="188348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4" name="Straight Connector 273"/>
              <p:cNvCxnSpPr/>
              <p:nvPr userDrawn="1"/>
            </p:nvCxnSpPr>
            <p:spPr>
              <a:xfrm flipH="1" flipV="1">
                <a:off x="1083293" y="3064969"/>
                <a:ext cx="358451" cy="317794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5" name="Straight Connector 274"/>
              <p:cNvCxnSpPr/>
              <p:nvPr userDrawn="1"/>
            </p:nvCxnSpPr>
            <p:spPr>
              <a:xfrm flipV="1">
                <a:off x="1083293" y="2597709"/>
                <a:ext cx="0" cy="467260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276" name="Group 275"/>
              <p:cNvGrpSpPr/>
              <p:nvPr userDrawn="1"/>
            </p:nvGrpSpPr>
            <p:grpSpPr>
              <a:xfrm>
                <a:off x="786765" y="2010575"/>
                <a:ext cx="617292" cy="601653"/>
                <a:chOff x="878459" y="1108839"/>
                <a:chExt cx="1319348" cy="1306286"/>
              </a:xfrm>
            </p:grpSpPr>
            <p:sp>
              <p:nvSpPr>
                <p:cNvPr id="285" name="Oval 284"/>
                <p:cNvSpPr/>
                <p:nvPr userDrawn="1"/>
              </p:nvSpPr>
              <p:spPr>
                <a:xfrm>
                  <a:off x="878459" y="1108839"/>
                  <a:ext cx="1319348" cy="1306286"/>
                </a:xfrm>
                <a:prstGeom prst="ellipse">
                  <a:avLst/>
                </a:prstGeom>
                <a:solidFill>
                  <a:schemeClr val="bg1"/>
                </a:solidFill>
                <a:ln cap="flat">
                  <a:solidFill>
                    <a:schemeClr val="accent1">
                      <a:lumMod val="40000"/>
                      <a:lumOff val="60000"/>
                      <a:alpha val="83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6" name="Oval 285"/>
                <p:cNvSpPr/>
                <p:nvPr userDrawn="1"/>
              </p:nvSpPr>
              <p:spPr>
                <a:xfrm>
                  <a:off x="964999" y="1193746"/>
                  <a:ext cx="1146265" cy="1136469"/>
                </a:xfrm>
                <a:prstGeom prst="ellipse">
                  <a:avLst/>
                </a:prstGeom>
                <a:solidFill>
                  <a:schemeClr val="bg1"/>
                </a:solidFill>
                <a:ln cap="flat">
                  <a:solidFill>
                    <a:schemeClr val="accent1">
                      <a:lumMod val="40000"/>
                      <a:lumOff val="60000"/>
                      <a:alpha val="83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7" name="Oval 286"/>
                <p:cNvSpPr/>
                <p:nvPr userDrawn="1"/>
              </p:nvSpPr>
              <p:spPr>
                <a:xfrm>
                  <a:off x="1329127" y="1546445"/>
                  <a:ext cx="418011" cy="431075"/>
                </a:xfrm>
                <a:prstGeom prst="ellipse">
                  <a:avLst/>
                </a:prstGeom>
                <a:solidFill>
                  <a:schemeClr val="accent1">
                    <a:lumMod val="60000"/>
                    <a:lumOff val="40000"/>
                  </a:schemeClr>
                </a:solidFill>
                <a:ln cap="flat">
                  <a:solidFill>
                    <a:schemeClr val="accent1">
                      <a:lumMod val="40000"/>
                      <a:lumOff val="60000"/>
                      <a:alpha val="83000"/>
                    </a:schemeClr>
                  </a:solidFill>
                  <a:round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77" name="Straight Connector 276"/>
              <p:cNvCxnSpPr/>
              <p:nvPr userDrawn="1"/>
            </p:nvCxnSpPr>
            <p:spPr>
              <a:xfrm flipH="1" flipV="1">
                <a:off x="1074494" y="1487354"/>
                <a:ext cx="8799" cy="520829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78" name="Oval 277"/>
              <p:cNvSpPr/>
              <p:nvPr userDrawn="1"/>
            </p:nvSpPr>
            <p:spPr>
              <a:xfrm>
                <a:off x="1010533" y="1448246"/>
                <a:ext cx="117566" cy="117566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79" name="Straight Connector 278"/>
              <p:cNvCxnSpPr/>
              <p:nvPr userDrawn="1"/>
            </p:nvCxnSpPr>
            <p:spPr>
              <a:xfrm flipH="1" flipV="1">
                <a:off x="633550" y="1713813"/>
                <a:ext cx="440945" cy="212493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0" name="Straight Connector 279"/>
              <p:cNvCxnSpPr/>
              <p:nvPr userDrawn="1"/>
            </p:nvCxnSpPr>
            <p:spPr>
              <a:xfrm flipH="1" flipV="1">
                <a:off x="827256" y="1630125"/>
                <a:ext cx="256037" cy="106629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1" name="Straight Connector 280"/>
              <p:cNvCxnSpPr/>
              <p:nvPr userDrawn="1"/>
            </p:nvCxnSpPr>
            <p:spPr>
              <a:xfrm flipV="1">
                <a:off x="823086" y="1214846"/>
                <a:ext cx="0" cy="415279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2" name="Straight Connector 281"/>
              <p:cNvCxnSpPr/>
              <p:nvPr userDrawn="1"/>
            </p:nvCxnSpPr>
            <p:spPr>
              <a:xfrm flipV="1">
                <a:off x="631465" y="1354165"/>
                <a:ext cx="1" cy="359648"/>
              </a:xfrm>
              <a:prstGeom prst="line">
                <a:avLst/>
              </a:prstGeom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3" name="Oval 282"/>
              <p:cNvSpPr/>
              <p:nvPr userDrawn="1"/>
            </p:nvSpPr>
            <p:spPr>
              <a:xfrm>
                <a:off x="768472" y="1155168"/>
                <a:ext cx="117566" cy="117566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84" name="Oval 283"/>
              <p:cNvSpPr/>
              <p:nvPr userDrawn="1"/>
            </p:nvSpPr>
            <p:spPr>
              <a:xfrm>
                <a:off x="178154" y="2041003"/>
                <a:ext cx="241644" cy="249894"/>
              </a:xfrm>
              <a:prstGeom prst="ellips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4" name="Isosceles Triangle 203"/>
            <p:cNvSpPr/>
            <p:nvPr userDrawn="1"/>
          </p:nvSpPr>
          <p:spPr>
            <a:xfrm>
              <a:off x="567843" y="1319225"/>
              <a:ext cx="582847" cy="474562"/>
            </a:xfrm>
            <a:prstGeom prst="triangle">
              <a:avLst/>
            </a:prstGeom>
            <a:noFill/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5" name="Isosceles Triangle 204"/>
            <p:cNvSpPr/>
            <p:nvPr userDrawn="1"/>
          </p:nvSpPr>
          <p:spPr>
            <a:xfrm>
              <a:off x="685782" y="1457652"/>
              <a:ext cx="346967" cy="267071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6" name="Straight Connector 205"/>
            <p:cNvCxnSpPr>
              <a:stCxn id="204" idx="0"/>
            </p:cNvCxnSpPr>
            <p:nvPr userDrawn="1"/>
          </p:nvCxnSpPr>
          <p:spPr>
            <a:xfrm flipH="1" flipV="1">
              <a:off x="845025" y="925975"/>
              <a:ext cx="14242" cy="393250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7" name="Oval 206"/>
            <p:cNvSpPr/>
            <p:nvPr userDrawn="1"/>
          </p:nvSpPr>
          <p:spPr>
            <a:xfrm>
              <a:off x="805239" y="894430"/>
              <a:ext cx="98287" cy="10064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8" name="Straight Connector 207"/>
            <p:cNvCxnSpPr/>
            <p:nvPr userDrawn="1"/>
          </p:nvCxnSpPr>
          <p:spPr>
            <a:xfrm flipV="1">
              <a:off x="859610" y="1209458"/>
              <a:ext cx="136130" cy="59305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/>
            <p:cNvCxnSpPr/>
            <p:nvPr userDrawn="1"/>
          </p:nvCxnSpPr>
          <p:spPr>
            <a:xfrm flipV="1">
              <a:off x="995740" y="1122600"/>
              <a:ext cx="0" cy="86858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0" name="Oval 209"/>
            <p:cNvSpPr/>
            <p:nvPr userDrawn="1"/>
          </p:nvSpPr>
          <p:spPr>
            <a:xfrm>
              <a:off x="957639" y="1046830"/>
              <a:ext cx="98287" cy="10064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1" name="Isosceles Triangle 210"/>
            <p:cNvSpPr/>
            <p:nvPr userDrawn="1"/>
          </p:nvSpPr>
          <p:spPr>
            <a:xfrm>
              <a:off x="1127708" y="2041168"/>
              <a:ext cx="110509" cy="120033"/>
            </a:xfrm>
            <a:prstGeom prst="triangle">
              <a:avLst/>
            </a:prstGeom>
            <a:solidFill>
              <a:schemeClr val="accent1">
                <a:lumMod val="60000"/>
                <a:lumOff val="40000"/>
              </a:schemeClr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2" name="Oval 211"/>
            <p:cNvSpPr/>
            <p:nvPr userDrawn="1"/>
          </p:nvSpPr>
          <p:spPr>
            <a:xfrm>
              <a:off x="1161560" y="2450406"/>
              <a:ext cx="133908" cy="131691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13" name="Group 212"/>
            <p:cNvGrpSpPr/>
            <p:nvPr userDrawn="1"/>
          </p:nvGrpSpPr>
          <p:grpSpPr>
            <a:xfrm>
              <a:off x="1176926" y="3065646"/>
              <a:ext cx="466679" cy="322559"/>
              <a:chOff x="1176926" y="2913644"/>
              <a:chExt cx="582847" cy="474562"/>
            </a:xfrm>
          </p:grpSpPr>
          <p:sp>
            <p:nvSpPr>
              <p:cNvPr id="250" name="Isosceles Triangle 249"/>
              <p:cNvSpPr/>
              <p:nvPr userDrawn="1"/>
            </p:nvSpPr>
            <p:spPr>
              <a:xfrm>
                <a:off x="1176926" y="2913644"/>
                <a:ext cx="582847" cy="474562"/>
              </a:xfrm>
              <a:prstGeom prst="triangle">
                <a:avLst/>
              </a:prstGeom>
              <a:noFill/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1" name="Isosceles Triangle 250"/>
              <p:cNvSpPr/>
              <p:nvPr userDrawn="1"/>
            </p:nvSpPr>
            <p:spPr>
              <a:xfrm>
                <a:off x="1294863" y="3052071"/>
                <a:ext cx="346967" cy="267071"/>
              </a:xfrm>
              <a:prstGeom prst="triangle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14" name="Straight Connector 213"/>
            <p:cNvCxnSpPr/>
            <p:nvPr userDrawn="1"/>
          </p:nvCxnSpPr>
          <p:spPr>
            <a:xfrm flipV="1">
              <a:off x="1498904" y="5233581"/>
              <a:ext cx="146394" cy="146394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5" name="Group 214"/>
            <p:cNvGrpSpPr/>
            <p:nvPr userDrawn="1"/>
          </p:nvGrpSpPr>
          <p:grpSpPr>
            <a:xfrm>
              <a:off x="1513622" y="4723520"/>
              <a:ext cx="601980" cy="511839"/>
              <a:chOff x="1513622" y="4723520"/>
              <a:chExt cx="601980" cy="511839"/>
            </a:xfrm>
          </p:grpSpPr>
          <p:sp>
            <p:nvSpPr>
              <p:cNvPr id="247" name="Hexagon 246"/>
              <p:cNvSpPr/>
              <p:nvPr userDrawn="1"/>
            </p:nvSpPr>
            <p:spPr>
              <a:xfrm>
                <a:off x="1513622" y="4723520"/>
                <a:ext cx="601980" cy="511839"/>
              </a:xfrm>
              <a:prstGeom prst="hexagon">
                <a:avLst/>
              </a:prstGeom>
              <a:solidFill>
                <a:schemeClr val="bg1"/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8" name="Hexagon 247"/>
              <p:cNvSpPr/>
              <p:nvPr userDrawn="1"/>
            </p:nvSpPr>
            <p:spPr>
              <a:xfrm>
                <a:off x="1563301" y="4770329"/>
                <a:ext cx="504183" cy="418220"/>
              </a:xfrm>
              <a:prstGeom prst="hexagon">
                <a:avLst/>
              </a:prstGeom>
              <a:solidFill>
                <a:schemeClr val="bg1"/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9" name="Hexagon 248"/>
              <p:cNvSpPr/>
              <p:nvPr userDrawn="1"/>
            </p:nvSpPr>
            <p:spPr>
              <a:xfrm>
                <a:off x="1669852" y="4856370"/>
                <a:ext cx="303661" cy="266029"/>
              </a:xfrm>
              <a:prstGeom prst="hexagon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16" name="Oval 215"/>
            <p:cNvSpPr/>
            <p:nvPr userDrawn="1"/>
          </p:nvSpPr>
          <p:spPr>
            <a:xfrm>
              <a:off x="1640260" y="4494151"/>
              <a:ext cx="133908" cy="131691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7" name="Oval 216"/>
            <p:cNvSpPr/>
            <p:nvPr userDrawn="1"/>
          </p:nvSpPr>
          <p:spPr>
            <a:xfrm>
              <a:off x="1839605" y="4494151"/>
              <a:ext cx="133908" cy="131691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18" name="Straight Connector 217"/>
            <p:cNvCxnSpPr>
              <a:stCxn id="254" idx="6"/>
            </p:cNvCxnSpPr>
            <p:nvPr userDrawn="1"/>
          </p:nvCxnSpPr>
          <p:spPr>
            <a:xfrm flipV="1">
              <a:off x="1194490" y="5866423"/>
              <a:ext cx="645115" cy="2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Connector 218"/>
            <p:cNvCxnSpPr/>
            <p:nvPr userDrawn="1"/>
          </p:nvCxnSpPr>
          <p:spPr>
            <a:xfrm>
              <a:off x="1563301" y="5985502"/>
              <a:ext cx="276304" cy="0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0" name="Group 219"/>
            <p:cNvGrpSpPr/>
            <p:nvPr userDrawn="1"/>
          </p:nvGrpSpPr>
          <p:grpSpPr>
            <a:xfrm>
              <a:off x="1773058" y="5752593"/>
              <a:ext cx="416012" cy="331142"/>
              <a:chOff x="1513622" y="4723520"/>
              <a:chExt cx="601980" cy="511839"/>
            </a:xfrm>
          </p:grpSpPr>
          <p:sp>
            <p:nvSpPr>
              <p:cNvPr id="244" name="Hexagon 243"/>
              <p:cNvSpPr/>
              <p:nvPr userDrawn="1"/>
            </p:nvSpPr>
            <p:spPr>
              <a:xfrm>
                <a:off x="1513622" y="4723520"/>
                <a:ext cx="601980" cy="511839"/>
              </a:xfrm>
              <a:prstGeom prst="hexagon">
                <a:avLst/>
              </a:prstGeom>
              <a:solidFill>
                <a:schemeClr val="bg1"/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5" name="Hexagon 244"/>
              <p:cNvSpPr/>
              <p:nvPr userDrawn="1"/>
            </p:nvSpPr>
            <p:spPr>
              <a:xfrm>
                <a:off x="1563301" y="4770329"/>
                <a:ext cx="504183" cy="418220"/>
              </a:xfrm>
              <a:prstGeom prst="hexagon">
                <a:avLst/>
              </a:prstGeom>
              <a:solidFill>
                <a:schemeClr val="bg1"/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6" name="Hexagon 245"/>
              <p:cNvSpPr/>
              <p:nvPr userDrawn="1"/>
            </p:nvSpPr>
            <p:spPr>
              <a:xfrm>
                <a:off x="1669852" y="4856370"/>
                <a:ext cx="303661" cy="266029"/>
              </a:xfrm>
              <a:prstGeom prst="hexagon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21" name="Straight Connector 220"/>
            <p:cNvCxnSpPr>
              <a:stCxn id="244" idx="0"/>
            </p:cNvCxnSpPr>
            <p:nvPr userDrawn="1"/>
          </p:nvCxnSpPr>
          <p:spPr>
            <a:xfrm>
              <a:off x="2189070" y="5918164"/>
              <a:ext cx="272190" cy="0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Straight Connector 221"/>
            <p:cNvCxnSpPr/>
            <p:nvPr userDrawn="1"/>
          </p:nvCxnSpPr>
          <p:spPr>
            <a:xfrm>
              <a:off x="2461260" y="5918164"/>
              <a:ext cx="182880" cy="279809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Straight Connector 222"/>
            <p:cNvCxnSpPr/>
            <p:nvPr userDrawn="1"/>
          </p:nvCxnSpPr>
          <p:spPr>
            <a:xfrm>
              <a:off x="2644140" y="6197973"/>
              <a:ext cx="502920" cy="0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24" name="Group 223"/>
            <p:cNvGrpSpPr/>
            <p:nvPr userDrawn="1"/>
          </p:nvGrpSpPr>
          <p:grpSpPr>
            <a:xfrm>
              <a:off x="3121934" y="6022528"/>
              <a:ext cx="416012" cy="331142"/>
              <a:chOff x="1513622" y="4723520"/>
              <a:chExt cx="601980" cy="511839"/>
            </a:xfrm>
          </p:grpSpPr>
          <p:sp>
            <p:nvSpPr>
              <p:cNvPr id="241" name="Hexagon 240"/>
              <p:cNvSpPr/>
              <p:nvPr userDrawn="1"/>
            </p:nvSpPr>
            <p:spPr>
              <a:xfrm>
                <a:off x="1513622" y="4723520"/>
                <a:ext cx="601980" cy="511839"/>
              </a:xfrm>
              <a:prstGeom prst="hexagon">
                <a:avLst/>
              </a:prstGeom>
              <a:solidFill>
                <a:schemeClr val="bg1"/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2" name="Hexagon 241"/>
              <p:cNvSpPr/>
              <p:nvPr userDrawn="1"/>
            </p:nvSpPr>
            <p:spPr>
              <a:xfrm>
                <a:off x="1563301" y="4770329"/>
                <a:ext cx="504183" cy="418220"/>
              </a:xfrm>
              <a:prstGeom prst="hexagon">
                <a:avLst/>
              </a:prstGeom>
              <a:solidFill>
                <a:schemeClr val="bg1"/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3" name="Hexagon 242"/>
              <p:cNvSpPr/>
              <p:nvPr userDrawn="1"/>
            </p:nvSpPr>
            <p:spPr>
              <a:xfrm>
                <a:off x="1669852" y="4856370"/>
                <a:ext cx="303661" cy="266029"/>
              </a:xfrm>
              <a:prstGeom prst="hexagon">
                <a:avLst/>
              </a:prstGeom>
              <a:solidFill>
                <a:schemeClr val="accent1">
                  <a:lumMod val="60000"/>
                  <a:lumOff val="40000"/>
                </a:schemeClr>
              </a:solidFill>
              <a:ln cap="flat">
                <a:solidFill>
                  <a:schemeClr val="accent1">
                    <a:lumMod val="40000"/>
                    <a:lumOff val="60000"/>
                    <a:alpha val="83000"/>
                  </a:schemeClr>
                </a:solidFill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25" name="Oval 224"/>
            <p:cNvSpPr/>
            <p:nvPr userDrawn="1"/>
          </p:nvSpPr>
          <p:spPr>
            <a:xfrm>
              <a:off x="1701453" y="6280588"/>
              <a:ext cx="272060" cy="254531"/>
            </a:xfrm>
            <a:prstGeom prst="ellipse">
              <a:avLst/>
            </a:prstGeom>
            <a:solidFill>
              <a:schemeClr val="bg1"/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6" name="Oval 225"/>
            <p:cNvSpPr/>
            <p:nvPr userDrawn="1"/>
          </p:nvSpPr>
          <p:spPr>
            <a:xfrm>
              <a:off x="1777653" y="6349430"/>
              <a:ext cx="119660" cy="11684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7" name="Oval 226"/>
            <p:cNvSpPr/>
            <p:nvPr userDrawn="1"/>
          </p:nvSpPr>
          <p:spPr>
            <a:xfrm>
              <a:off x="2115602" y="6443408"/>
              <a:ext cx="272060" cy="254531"/>
            </a:xfrm>
            <a:prstGeom prst="ellipse">
              <a:avLst/>
            </a:prstGeom>
            <a:solidFill>
              <a:schemeClr val="bg1"/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8" name="Oval 227"/>
            <p:cNvSpPr/>
            <p:nvPr userDrawn="1"/>
          </p:nvSpPr>
          <p:spPr>
            <a:xfrm>
              <a:off x="2191802" y="6512250"/>
              <a:ext cx="119660" cy="11684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29" name="Straight Connector 228"/>
            <p:cNvCxnSpPr>
              <a:stCxn id="225" idx="4"/>
            </p:cNvCxnSpPr>
            <p:nvPr userDrawn="1"/>
          </p:nvCxnSpPr>
          <p:spPr>
            <a:xfrm>
              <a:off x="1837483" y="6535119"/>
              <a:ext cx="2122" cy="337750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Straight Connector 229"/>
            <p:cNvCxnSpPr/>
            <p:nvPr userDrawn="1"/>
          </p:nvCxnSpPr>
          <p:spPr>
            <a:xfrm>
              <a:off x="1295468" y="6323386"/>
              <a:ext cx="203436" cy="120022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Straight Connector 230"/>
            <p:cNvCxnSpPr/>
            <p:nvPr userDrawn="1"/>
          </p:nvCxnSpPr>
          <p:spPr>
            <a:xfrm flipH="1">
              <a:off x="1488004" y="6443408"/>
              <a:ext cx="10900" cy="414592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Connector 231"/>
            <p:cNvCxnSpPr/>
            <p:nvPr userDrawn="1"/>
          </p:nvCxnSpPr>
          <p:spPr>
            <a:xfrm>
              <a:off x="2311462" y="6083735"/>
              <a:ext cx="568898" cy="774265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Connector 232"/>
            <p:cNvCxnSpPr/>
            <p:nvPr userDrawn="1"/>
          </p:nvCxnSpPr>
          <p:spPr>
            <a:xfrm>
              <a:off x="2461260" y="6280588"/>
              <a:ext cx="0" cy="185687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Straight Connector 233"/>
            <p:cNvCxnSpPr/>
            <p:nvPr userDrawn="1"/>
          </p:nvCxnSpPr>
          <p:spPr>
            <a:xfrm>
              <a:off x="2461421" y="6466275"/>
              <a:ext cx="327660" cy="414592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Straight Connector 234"/>
            <p:cNvCxnSpPr>
              <a:stCxn id="244" idx="5"/>
            </p:cNvCxnSpPr>
            <p:nvPr userDrawn="1"/>
          </p:nvCxnSpPr>
          <p:spPr>
            <a:xfrm flipV="1">
              <a:off x="2106285" y="5484767"/>
              <a:ext cx="281377" cy="267826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Straight Connector 235"/>
            <p:cNvCxnSpPr/>
            <p:nvPr userDrawn="1"/>
          </p:nvCxnSpPr>
          <p:spPr>
            <a:xfrm>
              <a:off x="2387662" y="5484767"/>
              <a:ext cx="401419" cy="0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Connector 236"/>
            <p:cNvCxnSpPr/>
            <p:nvPr userDrawn="1"/>
          </p:nvCxnSpPr>
          <p:spPr>
            <a:xfrm flipV="1">
              <a:off x="2789081" y="5273012"/>
              <a:ext cx="91279" cy="211755"/>
            </a:xfrm>
            <a:prstGeom prst="line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8" name="Oval 237"/>
            <p:cNvSpPr/>
            <p:nvPr userDrawn="1"/>
          </p:nvSpPr>
          <p:spPr>
            <a:xfrm>
              <a:off x="2831216" y="5233581"/>
              <a:ext cx="98287" cy="100645"/>
            </a:xfrm>
            <a:prstGeom prst="ellipse">
              <a:avLst/>
            </a:prstGeom>
            <a:solidFill>
              <a:schemeClr val="accent1">
                <a:lumMod val="60000"/>
                <a:lumOff val="40000"/>
              </a:schemeClr>
            </a:solidFill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39" name="Straight Arrow Connector 238"/>
            <p:cNvCxnSpPr>
              <a:stCxn id="241" idx="0"/>
            </p:cNvCxnSpPr>
            <p:nvPr userDrawn="1"/>
          </p:nvCxnSpPr>
          <p:spPr>
            <a:xfrm>
              <a:off x="3537946" y="6188099"/>
              <a:ext cx="1041674" cy="0"/>
            </a:xfrm>
            <a:prstGeom prst="straightConnector1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Straight Arrow Connector 239"/>
            <p:cNvCxnSpPr>
              <a:stCxn id="241" idx="1"/>
            </p:cNvCxnSpPr>
            <p:nvPr userDrawn="1"/>
          </p:nvCxnSpPr>
          <p:spPr>
            <a:xfrm flipV="1">
              <a:off x="3455161" y="6349430"/>
              <a:ext cx="796799" cy="4240"/>
            </a:xfrm>
            <a:prstGeom prst="straightConnector1">
              <a:avLst/>
            </a:prstGeom>
            <a:ln cap="flat">
              <a:solidFill>
                <a:schemeClr val="accent1">
                  <a:lumMod val="40000"/>
                  <a:lumOff val="60000"/>
                  <a:alpha val="83000"/>
                </a:schemeClr>
              </a:solidFill>
              <a:round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822314" y="6635"/>
            <a:ext cx="1362761" cy="135255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617" y="16871"/>
            <a:ext cx="1364346" cy="132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29008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8E6E80-FA8E-4E8B-BDF1-6B106195FC62}" type="datetime1">
              <a:rPr lang="en-US" smtClean="0"/>
              <a:t>6/2/2022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Integrated Circuit Design Laboratory- ICD Lab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1374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A9B61-5887-4304-A478-3F6608B32139}" type="datetime1">
              <a:rPr lang="en-US" smtClean="0"/>
              <a:t>6/2/2022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Integrated Circuit Design Laboratory- ICD Lab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6906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BDBEE4-4723-47CE-B0C1-38ED8E3512AA}" type="datetime1">
              <a:rPr lang="en-US" smtClean="0"/>
              <a:t>6/2/2022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Integrated Circuit Design Laboratory- ICD Lab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1507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71450" y="6423687"/>
            <a:ext cx="1057275" cy="297788"/>
          </a:xfrm>
        </p:spPr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640098" y="6423687"/>
            <a:ext cx="5599152" cy="365125"/>
          </a:xfrm>
        </p:spPr>
        <p:txBody>
          <a:bodyPr/>
          <a:lstStyle>
            <a:lvl1pPr algn="ctr">
              <a:defRPr sz="1500">
                <a:solidFill>
                  <a:schemeClr val="tx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b="1" dirty="0">
                <a:ea typeface="HY목판L" pitchFamily="18" charset="-127"/>
              </a:rPr>
              <a:t>Ha </a:t>
            </a:r>
            <a:r>
              <a:rPr lang="en-US" altLang="ko-KR" b="1" dirty="0" err="1">
                <a:ea typeface="HY목판L" pitchFamily="18" charset="-127"/>
              </a:rPr>
              <a:t>Noi</a:t>
            </a:r>
            <a:r>
              <a:rPr lang="en-US" altLang="ko-KR" b="1" dirty="0">
                <a:ea typeface="HY목판L" pitchFamily="18" charset="-127"/>
              </a:rPr>
              <a:t> University of Industry-</a:t>
            </a:r>
            <a:r>
              <a:rPr lang="en-US" altLang="ko-KR" b="1" dirty="0" err="1">
                <a:ea typeface="HY목판L" pitchFamily="18" charset="-127"/>
              </a:rPr>
              <a:t>HaUI</a:t>
            </a:r>
            <a:endParaRPr lang="en-US" altLang="ko-KR" b="1" dirty="0">
              <a:ea typeface="HY목판L" pitchFamily="18" charset="-127"/>
            </a:endParaRP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401424" y="6429375"/>
            <a:ext cx="714375" cy="292100"/>
          </a:xfrm>
        </p:spPr>
        <p:txBody>
          <a:bodyPr/>
          <a:lstStyle/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485775" y="6172200"/>
            <a:ext cx="11272836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 userDrawn="1"/>
        </p:nvCxnSpPr>
        <p:spPr>
          <a:xfrm>
            <a:off x="850900" y="818799"/>
            <a:ext cx="11036300" cy="0"/>
          </a:xfrm>
          <a:prstGeom prst="line">
            <a:avLst/>
          </a:prstGeom>
          <a:ln w="38100"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2720" y="4559"/>
            <a:ext cx="1618404" cy="8047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34749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0F4B98-4385-40CD-B017-546F459D5866}" type="datetime1">
              <a:rPr lang="en-US" smtClean="0"/>
              <a:t>6/2/2022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altLang="ko-KR" b="1" dirty="0">
                <a:solidFill>
                  <a:srgbClr val="000000"/>
                </a:solidFill>
                <a:ea typeface="HY목판L" pitchFamily="18" charset="-127"/>
              </a:rPr>
              <a:t>Ha </a:t>
            </a:r>
            <a:r>
              <a:rPr lang="en-US" altLang="ko-KR" b="1" dirty="0" err="1">
                <a:solidFill>
                  <a:srgbClr val="000000"/>
                </a:solidFill>
                <a:ea typeface="HY목판L" pitchFamily="18" charset="-127"/>
              </a:rPr>
              <a:t>Noi</a:t>
            </a:r>
            <a:r>
              <a:rPr lang="en-US" altLang="ko-KR" b="1" dirty="0">
                <a:solidFill>
                  <a:srgbClr val="000000"/>
                </a:solidFill>
                <a:ea typeface="HY목판L" pitchFamily="18" charset="-127"/>
              </a:rPr>
              <a:t> University of Industry-</a:t>
            </a:r>
            <a:r>
              <a:rPr lang="en-US" altLang="ko-KR" b="1" dirty="0" err="1">
                <a:solidFill>
                  <a:srgbClr val="000000"/>
                </a:solidFill>
                <a:ea typeface="HY목판L" pitchFamily="18" charset="-127"/>
              </a:rPr>
              <a:t>HaUI</a:t>
            </a:r>
            <a:endParaRPr lang="en-US" altLang="ko-KR" b="1" dirty="0">
              <a:solidFill>
                <a:srgbClr val="000000"/>
              </a:solidFill>
              <a:ea typeface="HY목판L" pitchFamily="18" charset="-127"/>
            </a:endParaRPr>
          </a:p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2511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63B99A-3B20-4083-8028-4C2DD4B1E82C}" type="datetime1">
              <a:rPr lang="en-US" smtClean="0"/>
              <a:t>6/2/2022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Integrated Circuit Design Laboratory- ICD Lab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389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661D62-B354-4698-AD24-6F746A83AE5E}" type="datetime1">
              <a:rPr lang="en-US" smtClean="0"/>
              <a:t>6/2/2022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Integrated Circuit Design Laboratory- ICD Lab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71500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D547A3-12D9-4119-9525-02C3297A063C}" type="datetime1">
              <a:rPr lang="en-US" smtClean="0"/>
              <a:t>6/2/2022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Integrated Circuit Design Laboratory- ICD Lab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756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9A1A8C-B17A-47FA-A4D7-2B0C2D0D8ED3}" type="datetime1">
              <a:rPr lang="en-US" smtClean="0"/>
              <a:t>6/2/2022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Integrated Circuit Design Laboratory- ICD Lab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1530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080075-174E-42FA-B4B7-828FC21F96C5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Integrated Circuit Design Laboratory- ICD Lab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1426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767F00-4216-4C94-8F31-817983046011}" type="datetime1">
              <a:rPr lang="en-US" smtClean="0"/>
              <a:t>6/2/2022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Integrated Circuit Design Laboratory- ICD Lab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474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5275" y="63690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30D7A-DE05-41F7-BD08-AEFE4C3ED3A8}" type="datetime1">
              <a:rPr lang="en-US" smtClean="0"/>
              <a:t>6/2/2022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20765" y="6369050"/>
            <a:ext cx="46958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50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altLang="ko-KR" b="1" dirty="0">
                <a:solidFill>
                  <a:srgbClr val="000000"/>
                </a:solidFill>
                <a:ea typeface="HY목판L" pitchFamily="18" charset="-127"/>
              </a:rPr>
              <a:t>Ha </a:t>
            </a:r>
            <a:r>
              <a:rPr lang="en-US" altLang="ko-KR" b="1" dirty="0" err="1">
                <a:solidFill>
                  <a:srgbClr val="000000"/>
                </a:solidFill>
                <a:ea typeface="HY목판L" pitchFamily="18" charset="-127"/>
              </a:rPr>
              <a:t>Noi</a:t>
            </a:r>
            <a:r>
              <a:rPr lang="en-US" altLang="ko-KR" b="1" dirty="0">
                <a:solidFill>
                  <a:srgbClr val="000000"/>
                </a:solidFill>
                <a:ea typeface="HY목판L" pitchFamily="18" charset="-127"/>
              </a:rPr>
              <a:t> University of Industry-</a:t>
            </a:r>
            <a:r>
              <a:rPr lang="en-US" altLang="ko-KR" b="1" dirty="0" err="1">
                <a:solidFill>
                  <a:srgbClr val="000000"/>
                </a:solidFill>
                <a:ea typeface="HY목판L" pitchFamily="18" charset="-127"/>
              </a:rPr>
              <a:t>HaUI</a:t>
            </a:r>
            <a:endParaRPr lang="en-US" altLang="ko-KR" b="1" dirty="0">
              <a:solidFill>
                <a:srgbClr val="000000"/>
              </a:solidFill>
              <a:ea typeface="HY목판L" pitchFamily="18" charset="-127"/>
            </a:endParaRPr>
          </a:p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FA7692-D7EC-4BFE-9F45-035730ED2D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1877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>
            <a:extLst>
              <a:ext uri="{FF2B5EF4-FFF2-40B4-BE49-F238E27FC236}">
                <a16:creationId xmlns:a16="http://schemas.microsoft.com/office/drawing/2014/main" id="{A9204F16-FEB3-C071-C71F-36318E2453F6}"/>
              </a:ext>
            </a:extLst>
          </p:cNvPr>
          <p:cNvSpPr txBox="1"/>
          <p:nvPr/>
        </p:nvSpPr>
        <p:spPr>
          <a:xfrm>
            <a:off x="1346200" y="79817"/>
            <a:ext cx="9461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ĐẠI HỌC CÔNG NGHIỆP HÀ NỘI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4041D9-280A-157E-AAF6-90BA53F83D24}"/>
              </a:ext>
            </a:extLst>
          </p:cNvPr>
          <p:cNvSpPr txBox="1"/>
          <p:nvPr/>
        </p:nvSpPr>
        <p:spPr>
          <a:xfrm>
            <a:off x="1346200" y="610677"/>
            <a:ext cx="9461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KHOA  ĐIỆN TỬ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A25A312-38FB-15B3-14E1-ABC24D106539}"/>
              </a:ext>
            </a:extLst>
          </p:cNvPr>
          <p:cNvSpPr/>
          <p:nvPr/>
        </p:nvSpPr>
        <p:spPr>
          <a:xfrm>
            <a:off x="1346201" y="1359427"/>
            <a:ext cx="9461500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4000" b="1" dirty="0">
                <a:ln w="0"/>
                <a:solidFill>
                  <a:schemeClr val="accent5">
                    <a:lumMod val="50000"/>
                  </a:schemeClr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ĐỒ ÁN TỐT NGHIỆP ĐẠI HỌC</a:t>
            </a:r>
            <a:endParaRPr lang="en-US" sz="4000" b="1" cap="none" spc="0" dirty="0">
              <a:ln w="0"/>
              <a:solidFill>
                <a:schemeClr val="accent5">
                  <a:lumMod val="50000"/>
                </a:schemeClr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117A802A-A80D-55E0-8BF2-2F40AF484589}"/>
              </a:ext>
            </a:extLst>
          </p:cNvPr>
          <p:cNvCxnSpPr/>
          <p:nvPr/>
        </p:nvCxnSpPr>
        <p:spPr>
          <a:xfrm>
            <a:off x="3143254" y="2266950"/>
            <a:ext cx="6591300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48EE433E-46DE-6351-7FEE-4BE3BDEB9192}"/>
              </a:ext>
            </a:extLst>
          </p:cNvPr>
          <p:cNvSpPr txBox="1"/>
          <p:nvPr/>
        </p:nvSpPr>
        <p:spPr>
          <a:xfrm>
            <a:off x="1975365" y="2570178"/>
            <a:ext cx="84582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sz="24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tài </a:t>
            </a:r>
          </a:p>
          <a:p>
            <a:pPr algn="ctr"/>
            <a:r>
              <a:rPr lang="en-US" sz="2800" b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Thiết kế hệ thống ứng dụng IoT điều khiển các thiết bị trong nhà máy sử dụng ESP32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DB19B7E-787B-B915-0C64-E0EC9DC127B3}"/>
              </a:ext>
            </a:extLst>
          </p:cNvPr>
          <p:cNvSpPr txBox="1"/>
          <p:nvPr/>
        </p:nvSpPr>
        <p:spPr>
          <a:xfrm>
            <a:off x="2950110" y="4073735"/>
            <a:ext cx="6253679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Họ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và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tên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000" b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Bùi Quốc Tuấn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MSSV     </a:t>
            </a:r>
            <a:r>
              <a:rPr lang="en-US" sz="200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000" b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2018605300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50000"/>
              </a:lnSpc>
            </a:pP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Giảng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viên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hướng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dẫn</a:t>
            </a:r>
            <a:r>
              <a:rPr lang="en-US" sz="2000" dirty="0"/>
              <a:t>: 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TS. </a:t>
            </a: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Phạm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Xuân</a:t>
            </a:r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Thành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0E9116B-F1D7-2291-EF06-841F653EB8A8}"/>
              </a:ext>
            </a:extLst>
          </p:cNvPr>
          <p:cNvSpPr txBox="1"/>
          <p:nvPr/>
        </p:nvSpPr>
        <p:spPr>
          <a:xfrm>
            <a:off x="4837396" y="5830816"/>
            <a:ext cx="204290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Hà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dirty="0" err="1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sz="2000" dirty="0">
                <a:solidFill>
                  <a:schemeClr val="accent1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, 06/2022</a:t>
            </a:r>
            <a:endParaRPr lang="en-US" sz="2000" b="1" dirty="0">
              <a:solidFill>
                <a:schemeClr val="accent1">
                  <a:lumMod val="5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93041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10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185197" y="203161"/>
            <a:ext cx="35734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3162397-32EE-45CC-8C58-01C7DE2E4256}"/>
              </a:ext>
            </a:extLst>
          </p:cNvPr>
          <p:cNvSpPr txBox="1"/>
          <p:nvPr/>
        </p:nvSpPr>
        <p:spPr>
          <a:xfrm>
            <a:off x="3535079" y="5339876"/>
            <a:ext cx="672927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Relay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7324392-5E43-01C4-6F27-BDEE191159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5528" y="1083620"/>
            <a:ext cx="6413722" cy="392901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9691639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11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048941" y="200786"/>
            <a:ext cx="37096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8AF02B-C9E8-0B47-CA3C-1246DEFBDE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112" y="975137"/>
            <a:ext cx="4444512" cy="463842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0B375CF-4155-CFD6-90BD-4246CE0849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4422" y="1190625"/>
            <a:ext cx="4521846" cy="416719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CE17E1C-AB45-434B-963B-8106C837F401}"/>
              </a:ext>
            </a:extLst>
          </p:cNvPr>
          <p:cNvSpPr txBox="1"/>
          <p:nvPr/>
        </p:nvSpPr>
        <p:spPr>
          <a:xfrm>
            <a:off x="1562469" y="5590475"/>
            <a:ext cx="35155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2D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FB7B59C-379B-4419-9883-063D654A420D}"/>
              </a:ext>
            </a:extLst>
          </p:cNvPr>
          <p:cNvSpPr txBox="1"/>
          <p:nvPr/>
        </p:nvSpPr>
        <p:spPr>
          <a:xfrm>
            <a:off x="7199792" y="5583170"/>
            <a:ext cx="389729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mạch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3D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573509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 dirty="0">
                <a:ea typeface="HY목판L" pitchFamily="18" charset="-127"/>
              </a:rPr>
              <a:t>Ha </a:t>
            </a:r>
            <a:r>
              <a:rPr lang="en-US" altLang="ko-KR" b="1" dirty="0" err="1">
                <a:ea typeface="HY목판L" pitchFamily="18" charset="-127"/>
              </a:rPr>
              <a:t>Noi</a:t>
            </a:r>
            <a:r>
              <a:rPr lang="en-US" altLang="ko-KR" b="1" dirty="0">
                <a:ea typeface="HY목판L" pitchFamily="18" charset="-127"/>
              </a:rPr>
              <a:t> University of Industry-</a:t>
            </a:r>
            <a:r>
              <a:rPr lang="en-US" altLang="ko-KR" b="1" dirty="0" err="1">
                <a:ea typeface="HY목판L" pitchFamily="18" charset="-127"/>
              </a:rPr>
              <a:t>HaUI</a:t>
            </a:r>
            <a:endParaRPr lang="en-US" altLang="ko-KR" b="1" dirty="0">
              <a:ea typeface="HY목판L" pitchFamily="18" charset="-127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12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048941" y="209516"/>
            <a:ext cx="370967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BF967F7-4112-CCCA-B65F-9672D3E94C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7491" y="985815"/>
            <a:ext cx="3413983" cy="4300059"/>
          </a:xfrm>
          <a:prstGeom prst="rect">
            <a:avLst/>
          </a:prstGeom>
          <a:noFill/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824BB4-4954-4655-951A-51E092C19E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9618" y="891821"/>
            <a:ext cx="3039733" cy="448804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3E296E8-0534-409C-A1E5-5B8E21A3BFED}"/>
              </a:ext>
            </a:extLst>
          </p:cNvPr>
          <p:cNvSpPr txBox="1"/>
          <p:nvPr/>
        </p:nvSpPr>
        <p:spPr>
          <a:xfrm>
            <a:off x="6409678" y="5539666"/>
            <a:ext cx="431454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nhận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từ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MQTT Broker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EA77F2-B270-4376-8B17-AB42AFADE5AE}"/>
              </a:ext>
            </a:extLst>
          </p:cNvPr>
          <p:cNvSpPr txBox="1"/>
          <p:nvPr/>
        </p:nvSpPr>
        <p:spPr>
          <a:xfrm>
            <a:off x="2101858" y="5539666"/>
            <a:ext cx="3076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sự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kiện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nhấn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01670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13</a:t>
            </a:fld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B30F8C9F-5A58-3480-213B-6D83C524BBE4}"/>
              </a:ext>
            </a:extLst>
          </p:cNvPr>
          <p:cNvSpPr txBox="1">
            <a:spLocks/>
          </p:cNvSpPr>
          <p:nvPr/>
        </p:nvSpPr>
        <p:spPr>
          <a:xfrm>
            <a:off x="866180" y="1404517"/>
            <a:ext cx="9439870" cy="396507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Times New Roman" panose="02020603050405020304" pitchFamily="18" charset="0"/>
              <a:buChar char="-"/>
            </a:pPr>
            <a:endParaRPr lang="en-US" sz="320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584E0398-1C2A-F187-BCFB-CA07FBA9E79D}"/>
              </a:ext>
            </a:extLst>
          </p:cNvPr>
          <p:cNvSpPr txBox="1">
            <a:spLocks/>
          </p:cNvSpPr>
          <p:nvPr/>
        </p:nvSpPr>
        <p:spPr>
          <a:xfrm>
            <a:off x="866180" y="1643814"/>
            <a:ext cx="10188998" cy="357037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vi-VN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khiển, giám sát thiết bị hệ thống đèn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…</a:t>
            </a:r>
          </a:p>
          <a:p>
            <a:pPr algn="just"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Tìm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hiểu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về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thức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MQTT </a:t>
            </a:r>
          </a:p>
          <a:p>
            <a:pPr algn="just"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Lập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trình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ESP32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với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cơ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cấu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chấp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hành</a:t>
            </a:r>
            <a:endParaRPr lang="en-US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kế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giao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diện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điều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khiển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webserver</a:t>
            </a:r>
            <a:endParaRPr lang="vi-VN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A157F8-7C98-C44D-092F-0E44BE451E6A}"/>
              </a:ext>
            </a:extLst>
          </p:cNvPr>
          <p:cNvSpPr/>
          <p:nvPr/>
        </p:nvSpPr>
        <p:spPr>
          <a:xfrm>
            <a:off x="8164357" y="226837"/>
            <a:ext cx="35942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đạt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92104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14</a:t>
            </a:fld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B30F8C9F-5A58-3480-213B-6D83C524BBE4}"/>
              </a:ext>
            </a:extLst>
          </p:cNvPr>
          <p:cNvSpPr txBox="1">
            <a:spLocks/>
          </p:cNvSpPr>
          <p:nvPr/>
        </p:nvSpPr>
        <p:spPr>
          <a:xfrm>
            <a:off x="866180" y="1404517"/>
            <a:ext cx="9439870" cy="396507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Times New Roman" panose="02020603050405020304" pitchFamily="18" charset="0"/>
              <a:buChar char="-"/>
            </a:pPr>
            <a:endParaRPr lang="en-US" sz="320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584E0398-1C2A-F187-BCFB-CA07FBA9E79D}"/>
              </a:ext>
            </a:extLst>
          </p:cNvPr>
          <p:cNvSpPr txBox="1">
            <a:spLocks/>
          </p:cNvSpPr>
          <p:nvPr/>
        </p:nvSpPr>
        <p:spPr>
          <a:xfrm>
            <a:off x="866180" y="1643814"/>
            <a:ext cx="10188998" cy="357037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ƯU ĐIỂM</a:t>
            </a:r>
            <a:endParaRPr lang="en-US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lvl="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Tiết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kiệm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chi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phí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vận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(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giảm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hoàn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toàn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nhân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công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vận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).</a:t>
            </a:r>
          </a:p>
          <a:p>
            <a:pPr lvl="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Kiểm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soát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thông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minh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giám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sát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từ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trung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tâm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lvl="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Cảnh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báo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sự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cố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đèn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hỏng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tức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thì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cô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lập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riêng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từng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đèn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bị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hỏng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để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sửa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chữa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lvl="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Phần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mềm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thể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tương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thích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với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PC, Laptop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các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sản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phẩm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di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động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khác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lvl="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hoạt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động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liên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tục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24/7.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thân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thiện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với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người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sử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dụng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không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đòi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hỏi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cao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về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kiến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thức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vận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hành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được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thiết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kế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module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hóa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khả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mở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rộng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nâng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cấp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dễ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dàng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A157F8-7C98-C44D-092F-0E44BE451E6A}"/>
              </a:ext>
            </a:extLst>
          </p:cNvPr>
          <p:cNvSpPr/>
          <p:nvPr/>
        </p:nvSpPr>
        <p:spPr>
          <a:xfrm>
            <a:off x="8164357" y="226837"/>
            <a:ext cx="35942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đạt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16194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15</a:t>
            </a:fld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B30F8C9F-5A58-3480-213B-6D83C524BBE4}"/>
              </a:ext>
            </a:extLst>
          </p:cNvPr>
          <p:cNvSpPr txBox="1">
            <a:spLocks/>
          </p:cNvSpPr>
          <p:nvPr/>
        </p:nvSpPr>
        <p:spPr>
          <a:xfrm>
            <a:off x="866180" y="1404517"/>
            <a:ext cx="9439870" cy="396507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Times New Roman" panose="02020603050405020304" pitchFamily="18" charset="0"/>
              <a:buChar char="-"/>
            </a:pPr>
            <a:endParaRPr lang="en-US" sz="320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584E0398-1C2A-F187-BCFB-CA07FBA9E79D}"/>
              </a:ext>
            </a:extLst>
          </p:cNvPr>
          <p:cNvSpPr txBox="1">
            <a:spLocks/>
          </p:cNvSpPr>
          <p:nvPr/>
        </p:nvSpPr>
        <p:spPr>
          <a:xfrm>
            <a:off x="866180" y="1643814"/>
            <a:ext cx="10188998" cy="3570372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just">
              <a:lnSpc>
                <a:spcPct val="150000"/>
              </a:lnSpc>
              <a:spcBef>
                <a:spcPts val="600"/>
              </a:spcBef>
              <a:buNone/>
            </a:pPr>
            <a:r>
              <a:rPr lang="en-US" dirty="0">
                <a:solidFill>
                  <a:srgbClr val="000000"/>
                </a:solidFill>
                <a:latin typeface="Times New Roman" panose="02020603050405020304" pitchFamily="18" charset="0"/>
                <a:ea typeface="Calibri" panose="020F0502020204030204" pitchFamily="34" charset="0"/>
              </a:rPr>
              <a:t>NHƯỢC ĐIỂM</a:t>
            </a:r>
            <a:endParaRPr lang="en-US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pPr lvl="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Chưa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thể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hiện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được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lợi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ích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của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Iot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trong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công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nghiệp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lvl="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Điều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khiển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ít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thiết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bị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mới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sử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dụng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đèn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thay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thế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chưa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thể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hiện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tính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công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nghiệp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trong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mô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hình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lvl="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Giao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diện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điều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khiển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còn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đơn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giản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,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chưa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thể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giám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sát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được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nhiều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trạng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thái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của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thiết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bị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cũng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như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  <a:p>
            <a:pPr lvl="0" algn="just">
              <a:lnSpc>
                <a:spcPct val="150000"/>
              </a:lnSpc>
              <a:spcBef>
                <a:spcPts val="600"/>
              </a:spcBef>
              <a:buFont typeface="Wingdings" panose="05000000000000000000" pitchFamily="2" charset="2"/>
              <a:buChar char="Ø"/>
            </a:pP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Chưa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có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hệ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thống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phân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tích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bảo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trì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dự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đoán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tình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trạng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của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thiết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bị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công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1800" dirty="0" err="1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nghiệp</a:t>
            </a: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A157F8-7C98-C44D-092F-0E44BE451E6A}"/>
              </a:ext>
            </a:extLst>
          </p:cNvPr>
          <p:cNvSpPr/>
          <p:nvPr/>
        </p:nvSpPr>
        <p:spPr>
          <a:xfrm>
            <a:off x="8164357" y="226837"/>
            <a:ext cx="359425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đạt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76089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CD8C80-55B4-4FD6-93AC-D31ACEB4A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F78957-0565-4A43-82A3-4D2EB02E35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86C528-36D1-4EFA-A15E-AFD2A3143F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16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9E38B87-134D-2890-5671-8409F993B897}"/>
              </a:ext>
            </a:extLst>
          </p:cNvPr>
          <p:cNvSpPr txBox="1"/>
          <p:nvPr/>
        </p:nvSpPr>
        <p:spPr>
          <a:xfrm>
            <a:off x="8073020" y="211170"/>
            <a:ext cx="3685591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quả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đạt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được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video_tuan">
            <a:hlinkClick r:id="" action="ppaction://media"/>
            <a:extLst>
              <a:ext uri="{FF2B5EF4-FFF2-40B4-BE49-F238E27FC236}">
                <a16:creationId xmlns:a16="http://schemas.microsoft.com/office/drawing/2014/main" id="{4BE5C4BE-B38C-59CD-8DF5-B6C0687B4B3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6376" y="1066711"/>
            <a:ext cx="8399248" cy="4724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0830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9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17</a:t>
            </a:fld>
            <a:endParaRPr lang="en-US"/>
          </a:p>
        </p:txBody>
      </p:sp>
      <p:sp>
        <p:nvSpPr>
          <p:cNvPr id="6" name="Content Placeholder 4">
            <a:extLst>
              <a:ext uri="{FF2B5EF4-FFF2-40B4-BE49-F238E27FC236}">
                <a16:creationId xmlns:a16="http://schemas.microsoft.com/office/drawing/2014/main" id="{B30F8C9F-5A58-3480-213B-6D83C524BBE4}"/>
              </a:ext>
            </a:extLst>
          </p:cNvPr>
          <p:cNvSpPr txBox="1">
            <a:spLocks/>
          </p:cNvSpPr>
          <p:nvPr/>
        </p:nvSpPr>
        <p:spPr>
          <a:xfrm>
            <a:off x="866180" y="1404517"/>
            <a:ext cx="9439870" cy="3965070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Times New Roman" panose="02020603050405020304" pitchFamily="18" charset="0"/>
              <a:buChar char="-"/>
            </a:pPr>
            <a:endParaRPr lang="en-US" sz="320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584E0398-1C2A-F187-BCFB-CA07FBA9E79D}"/>
              </a:ext>
            </a:extLst>
          </p:cNvPr>
          <p:cNvSpPr txBox="1">
            <a:spLocks/>
          </p:cNvSpPr>
          <p:nvPr/>
        </p:nvSpPr>
        <p:spPr>
          <a:xfrm>
            <a:off x="866180" y="1194811"/>
            <a:ext cx="9439870" cy="4663063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Kết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hợp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với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các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hệ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thống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khác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để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tăng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tính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ứng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dụng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IoT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trong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công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nghiệp</a:t>
            </a:r>
            <a:endParaRPr lang="en-US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Giám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sát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và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điều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khiển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nhiều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hệ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thống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khác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nhau</a:t>
            </a:r>
            <a:endParaRPr lang="en-US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Tạo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giao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diện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điều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khiển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và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giám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sát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đa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dạng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hơn</a:t>
            </a:r>
            <a:endParaRPr lang="en-US" dirty="0">
              <a:solidFill>
                <a:srgbClr val="000000"/>
              </a:solidFill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  <a:p>
            <a:pPr fontAlgn="base">
              <a:lnSpc>
                <a:spcPct val="150000"/>
              </a:lnSpc>
              <a:spcBef>
                <a:spcPts val="600"/>
              </a:spcBef>
              <a:buClr>
                <a:srgbClr val="000000"/>
              </a:buClr>
              <a:buSzPts val="1400"/>
              <a:buFont typeface="Wingdings" panose="05000000000000000000" pitchFamily="2" charset="2"/>
              <a:buChar char="Ø"/>
            </a:pP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Thiết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kế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hệ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thống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với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khả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năng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chống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nhiễu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chịu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được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các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môi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trường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khắc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nghiệt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trong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công</a:t>
            </a:r>
            <a:r>
              <a:rPr lang="en-US" dirty="0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uFill>
                  <a:solidFill>
                    <a:srgbClr val="000000"/>
                  </a:solidFill>
                </a:u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nghiệp</a:t>
            </a:r>
            <a:endParaRPr lang="vi-VN" dirty="0">
              <a:uFill>
                <a:solidFill>
                  <a:srgbClr val="000000"/>
                </a:solidFill>
              </a:uFill>
              <a:latin typeface="Arial" panose="020B0604020202020204" pitchFamily="34" charset="0"/>
              <a:ea typeface="Times New Roman" panose="02020603050405020304" pitchFamily="18" charset="0"/>
              <a:cs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A157F8-7C98-C44D-092F-0E44BE451E6A}"/>
              </a:ext>
            </a:extLst>
          </p:cNvPr>
          <p:cNvSpPr/>
          <p:nvPr/>
        </p:nvSpPr>
        <p:spPr>
          <a:xfrm>
            <a:off x="7026225" y="244448"/>
            <a:ext cx="473238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Hướng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phát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triển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4010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  <p:bldP spid="1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 dirty="0">
                <a:ea typeface="HY목판L" pitchFamily="18" charset="-127"/>
              </a:rPr>
              <a:t>Ha </a:t>
            </a:r>
            <a:r>
              <a:rPr lang="en-US" altLang="ko-KR" b="1" dirty="0" err="1">
                <a:ea typeface="HY목판L" pitchFamily="18" charset="-127"/>
              </a:rPr>
              <a:t>Noi</a:t>
            </a:r>
            <a:r>
              <a:rPr lang="en-US" altLang="ko-KR" b="1" dirty="0">
                <a:ea typeface="HY목판L" pitchFamily="18" charset="-127"/>
              </a:rPr>
              <a:t> University of Industry-</a:t>
            </a:r>
            <a:r>
              <a:rPr lang="en-US" altLang="ko-KR" b="1" dirty="0" err="1">
                <a:ea typeface="HY목판L" pitchFamily="18" charset="-127"/>
              </a:rPr>
              <a:t>HaUI</a:t>
            </a:r>
            <a:endParaRPr lang="en-US" altLang="ko-KR" b="1" dirty="0">
              <a:ea typeface="HY목판L" pitchFamily="18" charset="-127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18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4138017" y="2157710"/>
            <a:ext cx="4030270" cy="1015663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6000" b="1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4624389" y="3192423"/>
            <a:ext cx="3057525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742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2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9966365" y="205859"/>
            <a:ext cx="195919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Nội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dung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6" name="Diagram 25">
            <a:extLst>
              <a:ext uri="{FF2B5EF4-FFF2-40B4-BE49-F238E27FC236}">
                <a16:creationId xmlns:a16="http://schemas.microsoft.com/office/drawing/2014/main" id="{8AA63931-C8DB-9D72-A5AC-6C92A37F7B7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17146944"/>
              </p:ext>
            </p:extLst>
          </p:nvPr>
        </p:nvGraphicFramePr>
        <p:xfrm>
          <a:off x="2506061" y="942232"/>
          <a:ext cx="7460304" cy="4973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477915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44BBEACA-C38E-5D3B-7299-3AD3A5C1C4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1450" y="6423687"/>
            <a:ext cx="1057275" cy="297788"/>
          </a:xfrm>
        </p:spPr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F8547D2C-C401-A9D6-3067-D4AFD6B45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40098" y="6423687"/>
            <a:ext cx="5599152" cy="365125"/>
          </a:xfrm>
        </p:spPr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453103E8-86AE-BEB6-268A-30DE18B6B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1424" y="6429375"/>
            <a:ext cx="714375" cy="292100"/>
          </a:xfrm>
        </p:spPr>
        <p:txBody>
          <a:bodyPr/>
          <a:lstStyle/>
          <a:p>
            <a:fld id="{A5FA7692-D7EC-4BFE-9F45-035730ED2DB5}" type="slidenum">
              <a:rPr lang="en-US" smtClean="0"/>
              <a:t>3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0D1093-DFED-5E6B-28AE-B4BDFE08C5FD}"/>
              </a:ext>
            </a:extLst>
          </p:cNvPr>
          <p:cNvSpPr/>
          <p:nvPr/>
        </p:nvSpPr>
        <p:spPr>
          <a:xfrm>
            <a:off x="8207639" y="210846"/>
            <a:ext cx="35509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chọn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79878D-2FB2-ADD1-5E9C-D5D7A27F9C2E}"/>
              </a:ext>
            </a:extLst>
          </p:cNvPr>
          <p:cNvSpPr txBox="1"/>
          <p:nvPr/>
        </p:nvSpPr>
        <p:spPr>
          <a:xfrm>
            <a:off x="4168369" y="5704857"/>
            <a:ext cx="31779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/>
              <a:t>Cách mạng công nghiệp 4.0</a:t>
            </a:r>
          </a:p>
        </p:txBody>
      </p:sp>
      <p:pic>
        <p:nvPicPr>
          <p:cNvPr id="2054" name="Picture 6" descr="Tin tức">
            <a:extLst>
              <a:ext uri="{FF2B5EF4-FFF2-40B4-BE49-F238E27FC236}">
                <a16:creationId xmlns:a16="http://schemas.microsoft.com/office/drawing/2014/main" id="{96251031-B339-90F7-EB8C-BA2B51F245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3142" y="1174945"/>
            <a:ext cx="10565715" cy="4211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11092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44BBEACA-C38E-5D3B-7299-3AD3A5C1C4C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1450" y="6423687"/>
            <a:ext cx="1057275" cy="297788"/>
          </a:xfrm>
        </p:spPr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F8547D2C-C401-A9D6-3067-D4AFD6B456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40098" y="6423687"/>
            <a:ext cx="5599152" cy="365125"/>
          </a:xfrm>
        </p:spPr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453103E8-86AE-BEB6-268A-30DE18B6B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1424" y="6429375"/>
            <a:ext cx="714375" cy="292100"/>
          </a:xfrm>
        </p:spPr>
        <p:txBody>
          <a:bodyPr/>
          <a:lstStyle/>
          <a:p>
            <a:fld id="{A5FA7692-D7EC-4BFE-9F45-035730ED2DB5}" type="slidenum">
              <a:rPr lang="en-US" smtClean="0"/>
              <a:t>4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20D1093-DFED-5E6B-28AE-B4BDFE08C5FD}"/>
              </a:ext>
            </a:extLst>
          </p:cNvPr>
          <p:cNvSpPr/>
          <p:nvPr/>
        </p:nvSpPr>
        <p:spPr>
          <a:xfrm>
            <a:off x="8207639" y="210846"/>
            <a:ext cx="35509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Lý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do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chọn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đề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tài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779878D-2FB2-ADD1-5E9C-D5D7A27F9C2E}"/>
              </a:ext>
            </a:extLst>
          </p:cNvPr>
          <p:cNvSpPr txBox="1"/>
          <p:nvPr/>
        </p:nvSpPr>
        <p:spPr>
          <a:xfrm>
            <a:off x="4767797" y="5729351"/>
            <a:ext cx="251782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/>
              <a:t>Nhà máy thông minh</a:t>
            </a:r>
          </a:p>
        </p:txBody>
      </p:sp>
      <p:pic>
        <p:nvPicPr>
          <p:cNvPr id="1026" name="Picture 2" descr="Blog: What is the role of IoT in the industrial space? | Bossard France">
            <a:extLst>
              <a:ext uri="{FF2B5EF4-FFF2-40B4-BE49-F238E27FC236}">
                <a16:creationId xmlns:a16="http://schemas.microsoft.com/office/drawing/2014/main" id="{BBC3FFA9-C2E9-A21B-B3DD-282252C1C4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8861" y="911661"/>
            <a:ext cx="9454277" cy="47271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90062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1">
            <a:extLst>
              <a:ext uri="{FF2B5EF4-FFF2-40B4-BE49-F238E27FC236}">
                <a16:creationId xmlns:a16="http://schemas.microsoft.com/office/drawing/2014/main" id="{FAC7B9D0-D0A2-9C77-8C10-B3687A4B70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71450" y="6423687"/>
            <a:ext cx="1057275" cy="297788"/>
          </a:xfrm>
        </p:spPr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7" name="Footer Placeholder 2">
            <a:extLst>
              <a:ext uri="{FF2B5EF4-FFF2-40B4-BE49-F238E27FC236}">
                <a16:creationId xmlns:a16="http://schemas.microsoft.com/office/drawing/2014/main" id="{1580D32D-D746-0A1B-CEBB-E5BD2A100A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640098" y="6423687"/>
            <a:ext cx="5599152" cy="365125"/>
          </a:xfrm>
        </p:spPr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8" name="Slide Number Placeholder 3">
            <a:extLst>
              <a:ext uri="{FF2B5EF4-FFF2-40B4-BE49-F238E27FC236}">
                <a16:creationId xmlns:a16="http://schemas.microsoft.com/office/drawing/2014/main" id="{0533D668-7664-51F9-0595-D5ED76FC0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01424" y="6429375"/>
            <a:ext cx="714375" cy="292100"/>
          </a:xfrm>
        </p:spPr>
        <p:txBody>
          <a:bodyPr/>
          <a:lstStyle/>
          <a:p>
            <a:fld id="{A5FA7692-D7EC-4BFE-9F45-035730ED2DB5}" type="slidenum">
              <a:rPr lang="en-US" smtClean="0"/>
              <a:t>5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7A567A5-DAA0-3381-4D73-4AE8CADECFB9}"/>
              </a:ext>
            </a:extLst>
          </p:cNvPr>
          <p:cNvSpPr/>
          <p:nvPr/>
        </p:nvSpPr>
        <p:spPr>
          <a:xfrm>
            <a:off x="8185197" y="233851"/>
            <a:ext cx="35734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 Placeholder 35">
            <a:extLst>
              <a:ext uri="{FF2B5EF4-FFF2-40B4-BE49-F238E27FC236}">
                <a16:creationId xmlns:a16="http://schemas.microsoft.com/office/drawing/2014/main" id="{8039960A-F63B-7749-C583-DC048D5636A5}"/>
              </a:ext>
            </a:extLst>
          </p:cNvPr>
          <p:cNvSpPr txBox="1">
            <a:spLocks/>
          </p:cNvSpPr>
          <p:nvPr/>
        </p:nvSpPr>
        <p:spPr>
          <a:xfrm>
            <a:off x="8527379" y="2434710"/>
            <a:ext cx="2174700" cy="1442071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/>
              <a:t>MQTT </a:t>
            </a:r>
          </a:p>
          <a:p>
            <a:r>
              <a:rPr lang="en-US" b="1" dirty="0"/>
              <a:t>ESP32</a:t>
            </a:r>
          </a:p>
          <a:p>
            <a:r>
              <a:rPr lang="en-US" b="1" dirty="0"/>
              <a:t>Webserver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D3A5A4F1-3378-DBB1-C276-FF41961AB8AF}"/>
              </a:ext>
            </a:extLst>
          </p:cNvPr>
          <p:cNvGrpSpPr/>
          <p:nvPr/>
        </p:nvGrpSpPr>
        <p:grpSpPr>
          <a:xfrm>
            <a:off x="483972" y="1152594"/>
            <a:ext cx="7232444" cy="3755308"/>
            <a:chOff x="2861130" y="1560459"/>
            <a:chExt cx="6993836" cy="2763263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D77D319-F517-68BF-1DE0-EB200F2D04FF}"/>
                </a:ext>
              </a:extLst>
            </p:cNvPr>
            <p:cNvGrpSpPr/>
            <p:nvPr/>
          </p:nvGrpSpPr>
          <p:grpSpPr>
            <a:xfrm>
              <a:off x="2861130" y="2319357"/>
              <a:ext cx="6993836" cy="2004365"/>
              <a:chOff x="50112" y="372672"/>
              <a:chExt cx="5370085" cy="803469"/>
            </a:xfrm>
          </p:grpSpPr>
          <p:cxnSp>
            <p:nvCxnSpPr>
              <p:cNvPr id="16" name="Straight Arrow Connector 15">
                <a:extLst>
                  <a:ext uri="{FF2B5EF4-FFF2-40B4-BE49-F238E27FC236}">
                    <a16:creationId xmlns:a16="http://schemas.microsoft.com/office/drawing/2014/main" id="{488FA067-3F2A-1D3F-1DCF-A6CE20539BB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074275" y="395783"/>
                <a:ext cx="976139" cy="282828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17" name="Straight Arrow Connector 16">
                <a:extLst>
                  <a:ext uri="{FF2B5EF4-FFF2-40B4-BE49-F238E27FC236}">
                    <a16:creationId xmlns:a16="http://schemas.microsoft.com/office/drawing/2014/main" id="{5A1FBEBA-0C0C-75FB-E623-DBD58FE46F8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1074275" y="491207"/>
                <a:ext cx="1070664" cy="334100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E5ACE829-1D1F-2C32-3E18-4339B13DD2AD}"/>
                  </a:ext>
                </a:extLst>
              </p:cNvPr>
              <p:cNvSpPr/>
              <p:nvPr/>
            </p:nvSpPr>
            <p:spPr>
              <a:xfrm>
                <a:off x="50112" y="692328"/>
                <a:ext cx="925451" cy="48381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5000"/>
                  </a:lnSpc>
                  <a:spcAft>
                    <a:spcPts val="800"/>
                  </a:spcAft>
                </a:pPr>
                <a:r>
                  <a:rPr lang="en-US" b="1" kern="1200" dirty="0" err="1">
                    <a:solidFill>
                      <a:schemeClr val="tx1"/>
                    </a:solidFill>
                    <a:effectLst/>
                    <a:latin typeface="Miriam Libre" panose="00000500000000000000" pitchFamily="2" charset="-79"/>
                    <a:ea typeface="Calibri" panose="020F0502020204030204" pitchFamily="34" charset="0"/>
                    <a:cs typeface="Miriam Libre" panose="00000500000000000000" pitchFamily="2" charset="-79"/>
                  </a:rPr>
                  <a:t>Mạch</a:t>
                </a:r>
                <a:r>
                  <a:rPr lang="en-US" b="1" kern="1200" dirty="0">
                    <a:solidFill>
                      <a:schemeClr val="tx1"/>
                    </a:solidFill>
                    <a:effectLst/>
                    <a:latin typeface="Miriam Libre" panose="00000500000000000000" pitchFamily="2" charset="-79"/>
                    <a:ea typeface="Calibri" panose="020F0502020204030204" pitchFamily="34" charset="0"/>
                    <a:cs typeface="Miriam Libre" panose="00000500000000000000" pitchFamily="2" charset="-79"/>
                  </a:rPr>
                  <a:t> ESP32</a:t>
                </a:r>
                <a:endParaRPr lang="en-US" dirty="0">
                  <a:solidFill>
                    <a:schemeClr val="tx1"/>
                  </a:solidFill>
                  <a:effectLst/>
                  <a:latin typeface="Miriam Libre" panose="00000500000000000000" pitchFamily="2" charset="-79"/>
                  <a:ea typeface="Calibri" panose="020F0502020204030204" pitchFamily="34" charset="0"/>
                  <a:cs typeface="Miriam Libre" panose="00000500000000000000" pitchFamily="2" charset="-79"/>
                </a:endParaRPr>
              </a:p>
            </p:txBody>
          </p:sp>
          <p:sp>
            <p:nvSpPr>
              <p:cNvPr id="19" name="Rectangle 18">
                <a:extLst>
                  <a:ext uri="{FF2B5EF4-FFF2-40B4-BE49-F238E27FC236}">
                    <a16:creationId xmlns:a16="http://schemas.microsoft.com/office/drawing/2014/main" id="{6C2112A4-139A-E362-BB98-BA2C55CEA7FC}"/>
                  </a:ext>
                </a:extLst>
              </p:cNvPr>
              <p:cNvSpPr/>
              <p:nvPr/>
            </p:nvSpPr>
            <p:spPr>
              <a:xfrm>
                <a:off x="975563" y="422311"/>
                <a:ext cx="600906" cy="20581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5000"/>
                  </a:lnSpc>
                  <a:spcAft>
                    <a:spcPts val="800"/>
                  </a:spcAft>
                </a:pPr>
                <a:r>
                  <a:rPr lang="en-US" b="1" kern="1200" dirty="0">
                    <a:solidFill>
                      <a:schemeClr val="tx1"/>
                    </a:solidFill>
                    <a:effectLst/>
                    <a:latin typeface="Miriam Libre" panose="00000500000000000000" pitchFamily="2" charset="-79"/>
                    <a:ea typeface="Calibri" panose="020F0502020204030204" pitchFamily="34" charset="0"/>
                    <a:cs typeface="Miriam Libre" panose="00000500000000000000" pitchFamily="2" charset="-79"/>
                  </a:rPr>
                  <a:t>Pub</a:t>
                </a:r>
                <a:endParaRPr lang="en-US" dirty="0">
                  <a:solidFill>
                    <a:schemeClr val="tx1"/>
                  </a:solidFill>
                  <a:effectLst/>
                  <a:latin typeface="Miriam Libre" panose="00000500000000000000" pitchFamily="2" charset="-79"/>
                  <a:ea typeface="Calibri" panose="020F0502020204030204" pitchFamily="34" charset="0"/>
                  <a:cs typeface="Miriam Libre" panose="00000500000000000000" pitchFamily="2" charset="-79"/>
                </a:endParaRPr>
              </a:p>
            </p:txBody>
          </p:sp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id="{8F78B4BB-8E2C-CFC0-5A18-08B1554F8CC5}"/>
                  </a:ext>
                </a:extLst>
              </p:cNvPr>
              <p:cNvSpPr/>
              <p:nvPr/>
            </p:nvSpPr>
            <p:spPr>
              <a:xfrm>
                <a:off x="1449508" y="644907"/>
                <a:ext cx="600906" cy="20007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5000"/>
                  </a:lnSpc>
                  <a:spcAft>
                    <a:spcPts val="800"/>
                  </a:spcAft>
                </a:pPr>
                <a:r>
                  <a:rPr lang="en-US" b="1" kern="1200" dirty="0">
                    <a:solidFill>
                      <a:schemeClr val="tx1"/>
                    </a:solidFill>
                    <a:effectLst/>
                    <a:latin typeface="Miriam Libre" panose="00000500000000000000" pitchFamily="2" charset="-79"/>
                    <a:ea typeface="Calibri" panose="020F0502020204030204" pitchFamily="34" charset="0"/>
                    <a:cs typeface="Miriam Libre" panose="00000500000000000000" pitchFamily="2" charset="-79"/>
                  </a:rPr>
                  <a:t>Sub</a:t>
                </a:r>
                <a:endParaRPr lang="en-US" dirty="0">
                  <a:solidFill>
                    <a:schemeClr val="tx1"/>
                  </a:solidFill>
                  <a:effectLst/>
                  <a:latin typeface="Miriam Libre" panose="00000500000000000000" pitchFamily="2" charset="-79"/>
                  <a:ea typeface="Calibri" panose="020F0502020204030204" pitchFamily="34" charset="0"/>
                  <a:cs typeface="Miriam Libre" panose="00000500000000000000" pitchFamily="2" charset="-79"/>
                </a:endParaRPr>
              </a:p>
            </p:txBody>
          </p: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1BFB7AF2-59C8-86DE-BA04-C7BD727E203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49079" y="385107"/>
                <a:ext cx="904472" cy="310463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>
                <a:extLst>
                  <a:ext uri="{FF2B5EF4-FFF2-40B4-BE49-F238E27FC236}">
                    <a16:creationId xmlns:a16="http://schemas.microsoft.com/office/drawing/2014/main" id="{741A9456-9F23-B9FF-4826-E83382D11A60}"/>
                  </a:ext>
                </a:extLst>
              </p:cNvPr>
              <p:cNvCxnSpPr>
                <a:cxnSpLocks/>
              </p:cNvCxnSpPr>
              <p:nvPr/>
            </p:nvCxnSpPr>
            <p:spPr>
              <a:xfrm flipH="1" flipV="1">
                <a:off x="3607724" y="542563"/>
                <a:ext cx="693357" cy="249569"/>
              </a:xfrm>
              <a:prstGeom prst="straightConnector1">
                <a:avLst/>
              </a:prstGeom>
              <a:ln w="38100">
                <a:tailEnd type="triangle"/>
              </a:ln>
            </p:spPr>
            <p:style>
              <a:lnRef idx="3">
                <a:schemeClr val="dk1"/>
              </a:lnRef>
              <a:fillRef idx="0">
                <a:schemeClr val="dk1"/>
              </a:fillRef>
              <a:effectRef idx="2">
                <a:schemeClr val="dk1"/>
              </a:effectRef>
              <a:fontRef idx="minor">
                <a:schemeClr val="tx1"/>
              </a:fontRef>
            </p:style>
          </p:cxnSp>
          <p:sp>
            <p:nvSpPr>
              <p:cNvPr id="25" name="Rectangle 24">
                <a:extLst>
                  <a:ext uri="{FF2B5EF4-FFF2-40B4-BE49-F238E27FC236}">
                    <a16:creationId xmlns:a16="http://schemas.microsoft.com/office/drawing/2014/main" id="{BAD6DC7C-8CC4-A9F7-F4A2-2250241C19B4}"/>
                  </a:ext>
                </a:extLst>
              </p:cNvPr>
              <p:cNvSpPr/>
              <p:nvPr/>
            </p:nvSpPr>
            <p:spPr>
              <a:xfrm>
                <a:off x="4380447" y="725362"/>
                <a:ext cx="1039750" cy="45077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5000"/>
                  </a:lnSpc>
                  <a:spcAft>
                    <a:spcPts val="800"/>
                  </a:spcAft>
                </a:pPr>
                <a:r>
                  <a:rPr lang="en-US" b="1" kern="1200">
                    <a:solidFill>
                      <a:schemeClr val="tx1"/>
                    </a:solidFill>
                    <a:effectLst/>
                    <a:latin typeface="Miriam Libre" panose="00000500000000000000" pitchFamily="2" charset="-79"/>
                    <a:ea typeface="Calibri" panose="020F0502020204030204" pitchFamily="34" charset="0"/>
                    <a:cs typeface="Miriam Libre" panose="00000500000000000000" pitchFamily="2" charset="-79"/>
                  </a:rPr>
                  <a:t>Máy tính</a:t>
                </a:r>
                <a:endParaRPr lang="en-US">
                  <a:solidFill>
                    <a:schemeClr val="tx1"/>
                  </a:solidFill>
                  <a:effectLst/>
                  <a:latin typeface="Miriam Libre" panose="00000500000000000000" pitchFamily="2" charset="-79"/>
                  <a:ea typeface="Calibri" panose="020F0502020204030204" pitchFamily="34" charset="0"/>
                  <a:cs typeface="Miriam Libre" panose="00000500000000000000" pitchFamily="2" charset="-79"/>
                </a:endParaRPr>
              </a:p>
              <a:p>
                <a:pPr algn="ctr">
                  <a:lnSpc>
                    <a:spcPct val="105000"/>
                  </a:lnSpc>
                  <a:spcAft>
                    <a:spcPts val="800"/>
                  </a:spcAft>
                </a:pPr>
                <a:r>
                  <a:rPr lang="en-US" b="1" kern="1200">
                    <a:solidFill>
                      <a:schemeClr val="tx1"/>
                    </a:solidFill>
                    <a:effectLst/>
                    <a:latin typeface="Miriam Libre" panose="00000500000000000000" pitchFamily="2" charset="-79"/>
                    <a:ea typeface="Calibri" panose="020F0502020204030204" pitchFamily="34" charset="0"/>
                    <a:cs typeface="Miriam Libre" panose="00000500000000000000" pitchFamily="2" charset="-79"/>
                  </a:rPr>
                  <a:t>Điện thoại</a:t>
                </a:r>
                <a:endParaRPr lang="en-US">
                  <a:solidFill>
                    <a:schemeClr val="tx1"/>
                  </a:solidFill>
                  <a:effectLst/>
                  <a:latin typeface="Miriam Libre" panose="00000500000000000000" pitchFamily="2" charset="-79"/>
                  <a:ea typeface="Calibri" panose="020F0502020204030204" pitchFamily="34" charset="0"/>
                  <a:cs typeface="Miriam Libre" panose="00000500000000000000" pitchFamily="2" charset="-79"/>
                </a:endParaRPr>
              </a:p>
            </p:txBody>
          </p:sp>
          <p:sp>
            <p:nvSpPr>
              <p:cNvPr id="35" name="Rectangle 34">
                <a:extLst>
                  <a:ext uri="{FF2B5EF4-FFF2-40B4-BE49-F238E27FC236}">
                    <a16:creationId xmlns:a16="http://schemas.microsoft.com/office/drawing/2014/main" id="{EA429D31-9796-5400-9B09-EBEF8C6115E4}"/>
                  </a:ext>
                </a:extLst>
              </p:cNvPr>
              <p:cNvSpPr/>
              <p:nvPr/>
            </p:nvSpPr>
            <p:spPr>
              <a:xfrm>
                <a:off x="3498037" y="616110"/>
                <a:ext cx="600906" cy="205814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5000"/>
                  </a:lnSpc>
                  <a:spcAft>
                    <a:spcPts val="800"/>
                  </a:spcAft>
                </a:pPr>
                <a:r>
                  <a:rPr lang="en-US" b="1" kern="1200">
                    <a:solidFill>
                      <a:schemeClr val="tx1"/>
                    </a:solidFill>
                    <a:effectLst/>
                    <a:latin typeface="Miriam Libre" panose="00000500000000000000" pitchFamily="2" charset="-79"/>
                    <a:ea typeface="Calibri" panose="020F0502020204030204" pitchFamily="34" charset="0"/>
                    <a:cs typeface="Miriam Libre" panose="00000500000000000000" pitchFamily="2" charset="-79"/>
                  </a:rPr>
                  <a:t>Pub</a:t>
                </a:r>
                <a:endParaRPr lang="en-US">
                  <a:solidFill>
                    <a:schemeClr val="tx1"/>
                  </a:solidFill>
                  <a:effectLst/>
                  <a:latin typeface="Miriam Libre" panose="00000500000000000000" pitchFamily="2" charset="-79"/>
                  <a:ea typeface="Calibri" panose="020F0502020204030204" pitchFamily="34" charset="0"/>
                  <a:cs typeface="Miriam Libre" panose="00000500000000000000" pitchFamily="2" charset="-79"/>
                </a:endParaRPr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98AD17BF-A96A-007D-695F-F422BB36B93B}"/>
                  </a:ext>
                </a:extLst>
              </p:cNvPr>
              <p:cNvSpPr/>
              <p:nvPr/>
            </p:nvSpPr>
            <p:spPr>
              <a:xfrm>
                <a:off x="4000628" y="372672"/>
                <a:ext cx="600906" cy="20007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05000"/>
                  </a:lnSpc>
                  <a:spcAft>
                    <a:spcPts val="800"/>
                  </a:spcAft>
                </a:pPr>
                <a:r>
                  <a:rPr lang="en-US" b="1" kern="1200">
                    <a:solidFill>
                      <a:schemeClr val="tx1"/>
                    </a:solidFill>
                    <a:effectLst/>
                    <a:latin typeface="Miriam Libre" panose="00000500000000000000" pitchFamily="2" charset="-79"/>
                    <a:ea typeface="Calibri" panose="020F0502020204030204" pitchFamily="34" charset="0"/>
                    <a:cs typeface="Miriam Libre" panose="00000500000000000000" pitchFamily="2" charset="-79"/>
                  </a:rPr>
                  <a:t>Sub</a:t>
                </a:r>
                <a:endParaRPr lang="en-US">
                  <a:solidFill>
                    <a:schemeClr val="tx1"/>
                  </a:solidFill>
                  <a:effectLst/>
                  <a:latin typeface="Miriam Libre" panose="00000500000000000000" pitchFamily="2" charset="-79"/>
                  <a:ea typeface="Calibri" panose="020F0502020204030204" pitchFamily="34" charset="0"/>
                  <a:cs typeface="Miriam Libre" panose="00000500000000000000" pitchFamily="2" charset="-79"/>
                </a:endParaRPr>
              </a:p>
            </p:txBody>
          </p:sp>
        </p:grpSp>
        <p:pic>
          <p:nvPicPr>
            <p:cNvPr id="3074" name="Picture 2" descr="MQTT Connector Basic | 4Each">
              <a:extLst>
                <a:ext uri="{FF2B5EF4-FFF2-40B4-BE49-F238E27FC236}">
                  <a16:creationId xmlns:a16="http://schemas.microsoft.com/office/drawing/2014/main" id="{C22D70B8-6906-5250-4D5C-BB028D8BA97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570069" y="1560459"/>
              <a:ext cx="1957808" cy="12656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BA4DEC69-9F79-CC03-7CDD-BD95B87B1419}"/>
              </a:ext>
            </a:extLst>
          </p:cNvPr>
          <p:cNvSpPr txBox="1"/>
          <p:nvPr/>
        </p:nvSpPr>
        <p:spPr>
          <a:xfrm>
            <a:off x="1740286" y="5401399"/>
            <a:ext cx="915158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Sơ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đồ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nhận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dữ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liệu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giữa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ESP32 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và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điện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thoại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/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máy</a:t>
            </a:r>
            <a:r>
              <a:rPr lang="en-US" sz="32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 </a:t>
            </a:r>
            <a:r>
              <a:rPr lang="en-US" sz="3200" dirty="0" err="1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tính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7268321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6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185197" y="220602"/>
            <a:ext cx="35734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DF2C197-7FEB-46EE-8E9D-B5962233F0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0071" y="881602"/>
            <a:ext cx="8782112" cy="431080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304423-80A3-41ED-938F-0F0351DC8163}"/>
              </a:ext>
            </a:extLst>
          </p:cNvPr>
          <p:cNvSpPr txBox="1"/>
          <p:nvPr/>
        </p:nvSpPr>
        <p:spPr>
          <a:xfrm>
            <a:off x="4003830" y="5344854"/>
            <a:ext cx="667600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hệ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thống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30205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7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185197" y="240837"/>
            <a:ext cx="35734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EB1762E1-B464-2DB8-DBAE-4EEF9B153E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450" y="1536466"/>
            <a:ext cx="4416500" cy="3537196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84DC687-6E22-B906-8A1F-E075E54BEAAC}"/>
              </a:ext>
            </a:extLst>
          </p:cNvPr>
          <p:cNvCxnSpPr>
            <a:cxnSpLocks/>
          </p:cNvCxnSpPr>
          <p:nvPr/>
        </p:nvCxnSpPr>
        <p:spPr>
          <a:xfrm flipH="1">
            <a:off x="4495800" y="853440"/>
            <a:ext cx="2011680" cy="532638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98" name="Picture 2" descr="The ESP32 DEVKIT V1 board used as controller | Download Scientific Diagram">
            <a:extLst>
              <a:ext uri="{FF2B5EF4-FFF2-40B4-BE49-F238E27FC236}">
                <a16:creationId xmlns:a16="http://schemas.microsoft.com/office/drawing/2014/main" id="{17B9502D-E173-227E-1220-849261D56B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22237" y="1234037"/>
            <a:ext cx="3057669" cy="39138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A181AC7-6E1F-491B-A8FD-DB675911C2C5}"/>
              </a:ext>
            </a:extLst>
          </p:cNvPr>
          <p:cNvSpPr txBox="1"/>
          <p:nvPr/>
        </p:nvSpPr>
        <p:spPr>
          <a:xfrm>
            <a:off x="1024631" y="5419785"/>
            <a:ext cx="347116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629D46-774D-476F-AEDF-39986C674404}"/>
              </a:ext>
            </a:extLst>
          </p:cNvPr>
          <p:cNvSpPr txBox="1"/>
          <p:nvPr/>
        </p:nvSpPr>
        <p:spPr>
          <a:xfrm>
            <a:off x="6903276" y="5449392"/>
            <a:ext cx="34711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altLang="ko-K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xử</a:t>
            </a:r>
            <a:r>
              <a:rPr lang="en-US" altLang="ko-K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altLang="ko-K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trung</a:t>
            </a:r>
            <a:r>
              <a:rPr lang="en-US" altLang="ko-KR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28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tâm</a:t>
            </a:r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07859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8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185197" y="225778"/>
            <a:ext cx="35734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C869F54-34DB-E428-E333-24C4F9A822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5954" y="1988795"/>
            <a:ext cx="3677937" cy="20355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004E50-010E-3E93-C422-FA90A0A42D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8170" y="1887800"/>
            <a:ext cx="2344355" cy="2508679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BF84F7-6B8A-E615-02D1-0821C0886D51}"/>
              </a:ext>
            </a:extLst>
          </p:cNvPr>
          <p:cNvSpPr txBox="1"/>
          <p:nvPr/>
        </p:nvSpPr>
        <p:spPr>
          <a:xfrm>
            <a:off x="1727561" y="4392333"/>
            <a:ext cx="32385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Khối</a:t>
            </a:r>
            <a:r>
              <a:rPr lang="en-US" b="1" dirty="0"/>
              <a:t> </a:t>
            </a:r>
            <a:r>
              <a:rPr lang="en-US" b="1" dirty="0" err="1"/>
              <a:t>nguồn</a:t>
            </a:r>
            <a:r>
              <a:rPr lang="en-US" b="1" dirty="0"/>
              <a:t> </a:t>
            </a:r>
            <a:r>
              <a:rPr lang="en-US" b="1" dirty="0" err="1"/>
              <a:t>và</a:t>
            </a:r>
            <a:r>
              <a:rPr lang="en-US" b="1" dirty="0"/>
              <a:t> </a:t>
            </a:r>
            <a:r>
              <a:rPr lang="en-US" b="1" dirty="0" err="1"/>
              <a:t>khối</a:t>
            </a:r>
            <a:r>
              <a:rPr lang="en-US" b="1" dirty="0"/>
              <a:t> </a:t>
            </a:r>
            <a:r>
              <a:rPr lang="en-US" b="1" dirty="0" err="1"/>
              <a:t>ổn</a:t>
            </a:r>
            <a:r>
              <a:rPr lang="en-US" b="1" dirty="0"/>
              <a:t> </a:t>
            </a:r>
            <a:r>
              <a:rPr lang="en-US" b="1" dirty="0" err="1"/>
              <a:t>áp</a:t>
            </a:r>
            <a:r>
              <a:rPr lang="en-US" b="1" dirty="0"/>
              <a:t> </a:t>
            </a:r>
            <a:r>
              <a:rPr lang="en-US" b="1" dirty="0" err="1"/>
              <a:t>nguồn</a:t>
            </a:r>
            <a:endParaRPr lang="en-US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3157D32-3407-A08A-E698-447AB3AC49AB}"/>
              </a:ext>
            </a:extLst>
          </p:cNvPr>
          <p:cNvSpPr txBox="1"/>
          <p:nvPr/>
        </p:nvSpPr>
        <p:spPr>
          <a:xfrm>
            <a:off x="7468929" y="4392333"/>
            <a:ext cx="216595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/>
              <a:t>Khối</a:t>
            </a:r>
            <a:r>
              <a:rPr lang="en-US" b="1" dirty="0"/>
              <a:t> </a:t>
            </a:r>
            <a:r>
              <a:rPr lang="en-US" b="1" dirty="0" err="1"/>
              <a:t>cách</a:t>
            </a:r>
            <a:r>
              <a:rPr lang="en-US" b="1" dirty="0"/>
              <a:t> </a:t>
            </a:r>
            <a:r>
              <a:rPr lang="en-US" b="1" dirty="0" err="1"/>
              <a:t>ly</a:t>
            </a:r>
            <a:r>
              <a:rPr lang="en-US" b="1" dirty="0"/>
              <a:t> </a:t>
            </a:r>
            <a:r>
              <a:rPr lang="en-US" b="1" dirty="0" err="1"/>
              <a:t>nguồn</a:t>
            </a:r>
            <a:endParaRPr lang="en-US" b="1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54E8B88E-EBA7-8F4A-F48A-001CC8B72404}"/>
              </a:ext>
            </a:extLst>
          </p:cNvPr>
          <p:cNvCxnSpPr/>
          <p:nvPr/>
        </p:nvCxnSpPr>
        <p:spPr>
          <a:xfrm>
            <a:off x="5882640" y="1158240"/>
            <a:ext cx="0" cy="4541520"/>
          </a:xfrm>
          <a:prstGeom prst="line">
            <a:avLst/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0156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3C4BFA-42CC-4801-922D-FEBE4B86C572}" type="datetime1">
              <a:rPr lang="en-US" smtClean="0"/>
              <a:t>6/2/2022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altLang="ko-KR" b="1">
                <a:ea typeface="HY목판L" pitchFamily="18" charset="-127"/>
              </a:rPr>
              <a:t>Ha Noi University of Industry-HaUI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FA7692-D7EC-4BFE-9F45-035730ED2DB5}" type="slidenum">
              <a:rPr lang="en-US" smtClean="0"/>
              <a:t>9</a:t>
            </a:fld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8185197" y="191483"/>
            <a:ext cx="357341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Thiết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kế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hệ</a:t>
            </a:r>
            <a:r>
              <a:rPr lang="en-US" altLang="ko-KR" sz="32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ko-KR" sz="3200" b="1" dirty="0" err="1">
                <a:latin typeface="Arial" panose="020B0604020202020204" pitchFamily="34" charset="0"/>
                <a:cs typeface="Arial" panose="020B0604020202020204" pitchFamily="34" charset="0"/>
              </a:rPr>
              <a:t>thống</a:t>
            </a:r>
            <a:endParaRPr lang="en-US" sz="3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FA6DC48-2E5E-4794-835D-5E87437C236D}"/>
              </a:ext>
            </a:extLst>
          </p:cNvPr>
          <p:cNvSpPr txBox="1"/>
          <p:nvPr/>
        </p:nvSpPr>
        <p:spPr>
          <a:xfrm>
            <a:off x="3445898" y="5346469"/>
            <a:ext cx="602793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Sơ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nguyên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lý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–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Khối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nút</a:t>
            </a:r>
            <a:r>
              <a:rPr lang="en-US" altLang="ko-KR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ko-KR" sz="3200" b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nhấn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0DD0EB3-6EE6-057A-22CE-D602B0C348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5613" y="930168"/>
            <a:ext cx="4528509" cy="4303148"/>
          </a:xfrm>
          <a:prstGeom prst="rect">
            <a:avLst/>
          </a:prstGeom>
          <a:noFill/>
          <a:ln w="127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144579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445</TotalTime>
  <Words>648</Words>
  <Application>Microsoft Office PowerPoint</Application>
  <PresentationFormat>Widescreen</PresentationFormat>
  <Paragraphs>124</Paragraphs>
  <Slides>18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Calibri</vt:lpstr>
      <vt:lpstr>Calibri Light</vt:lpstr>
      <vt:lpstr>Miriam Libre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Nguyen Thi Viet Ha</dc:creator>
  <cp:lastModifiedBy>Thinh</cp:lastModifiedBy>
  <cp:revision>39</cp:revision>
  <dcterms:created xsi:type="dcterms:W3CDTF">2021-12-12T18:50:08Z</dcterms:created>
  <dcterms:modified xsi:type="dcterms:W3CDTF">2022-06-01T17:51:29Z</dcterms:modified>
</cp:coreProperties>
</file>

<file path=docProps/thumbnail.jpeg>
</file>